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</p:sldMasterIdLst>
  <p:notesMasterIdLst>
    <p:notesMasterId r:id="rId10"/>
  </p:notesMasterIdLst>
  <p:handoutMasterIdLst>
    <p:handoutMasterId r:id="rId25"/>
  </p:handoutMasterIdLst>
  <p:sldIdLst>
    <p:sldId id="5399" r:id="rId8"/>
    <p:sldId id="5477" r:id="rId9"/>
    <p:sldId id="5479" r:id="rId11"/>
    <p:sldId id="5429" r:id="rId12"/>
    <p:sldId id="5488" r:id="rId13"/>
    <p:sldId id="5460" r:id="rId14"/>
    <p:sldId id="5437" r:id="rId15"/>
    <p:sldId id="5238" r:id="rId16"/>
    <p:sldId id="5489" r:id="rId17"/>
    <p:sldId id="5490" r:id="rId18"/>
    <p:sldId id="5480" r:id="rId19"/>
    <p:sldId id="5481" r:id="rId20"/>
    <p:sldId id="5484" r:id="rId21"/>
    <p:sldId id="5485" r:id="rId22"/>
    <p:sldId id="5486" r:id="rId23"/>
    <p:sldId id="265" r:id="rId24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梦璐" initials="吴梦璐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C577"/>
    <a:srgbClr val="FFFFFF"/>
    <a:srgbClr val="ECEFEB"/>
    <a:srgbClr val="EBEEE9"/>
    <a:srgbClr val="52766B"/>
    <a:srgbClr val="13501B"/>
    <a:srgbClr val="221714"/>
    <a:srgbClr val="80AC6F"/>
    <a:srgbClr val="22416D"/>
    <a:srgbClr val="4563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1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tags" Target="tags/tag425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5978F-44EC-4E86-A15E-D452FB8330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0BC92-84E1-47B6-B04D-6BBEDC7202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ABE5DA-457A-AF41-9958-8A875986C3C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ABE5DA-457A-AF41-9958-8A875986C3C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ABE5DA-457A-AF41-9958-8A875986C3C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ABE5DA-457A-AF41-9958-8A875986C3C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ABE5DA-457A-AF41-9958-8A875986C3C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ABE5DA-457A-AF41-9958-8A875986C3C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ABE5DA-457A-AF41-9958-8A875986C3C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ABE5DA-457A-AF41-9958-8A875986C3C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ABE5DA-457A-AF41-9958-8A875986C3C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ABE5DA-457A-AF41-9958-8A875986C3C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1A6-B0F0-49FF-922B-11F7771607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8BBD8-C26D-4988-9498-D12ED761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8" Type="http://schemas.openxmlformats.org/officeDocument/2006/relationships/theme" Target="../theme/theme4.xml"/><Relationship Id="rId17" Type="http://schemas.openxmlformats.org/officeDocument/2006/relationships/tags" Target="../tags/tag217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8" Type="http://schemas.openxmlformats.org/officeDocument/2006/relationships/theme" Target="../theme/theme6.xml"/><Relationship Id="rId17" Type="http://schemas.openxmlformats.org/officeDocument/2006/relationships/tags" Target="../tags/tag279.xml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EA292E-10F7-B94E-8925-124845428BF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DF2F4-D767-D94E-AD70-9E68A40A00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3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28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tags" Target="../tags/tag409.xml"/><Relationship Id="rId7" Type="http://schemas.openxmlformats.org/officeDocument/2006/relationships/image" Target="../media/image74.png"/><Relationship Id="rId6" Type="http://schemas.openxmlformats.org/officeDocument/2006/relationships/tags" Target="../tags/tag408.xml"/><Relationship Id="rId5" Type="http://schemas.openxmlformats.org/officeDocument/2006/relationships/image" Target="../media/image73.png"/><Relationship Id="rId4" Type="http://schemas.openxmlformats.org/officeDocument/2006/relationships/tags" Target="../tags/tag407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7.xml"/><Relationship Id="rId16" Type="http://schemas.openxmlformats.org/officeDocument/2006/relationships/slideLayout" Target="../slideLayouts/slideLayout17.xml"/><Relationship Id="rId15" Type="http://schemas.openxmlformats.org/officeDocument/2006/relationships/image" Target="../media/image79.png"/><Relationship Id="rId14" Type="http://schemas.openxmlformats.org/officeDocument/2006/relationships/image" Target="../media/image78.png"/><Relationship Id="rId13" Type="http://schemas.openxmlformats.org/officeDocument/2006/relationships/image" Target="../media/image77.png"/><Relationship Id="rId12" Type="http://schemas.openxmlformats.org/officeDocument/2006/relationships/tags" Target="../tags/tag411.xml"/><Relationship Id="rId11" Type="http://schemas.openxmlformats.org/officeDocument/2006/relationships/image" Target="../media/image76.png"/><Relationship Id="rId10" Type="http://schemas.openxmlformats.org/officeDocument/2006/relationships/tags" Target="../tags/tag410.xml"/><Relationship Id="rId1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15.xml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tags" Target="../tags/tag4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microsoft.com/office/2007/relationships/hdphoto" Target="../media/image12.wdp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8.xml"/><Relationship Id="rId10" Type="http://schemas.openxmlformats.org/officeDocument/2006/relationships/image" Target="../media/image83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8" Type="http://schemas.openxmlformats.org/officeDocument/2006/relationships/tags" Target="../tags/tag418.xml"/><Relationship Id="rId7" Type="http://schemas.openxmlformats.org/officeDocument/2006/relationships/image" Target="../media/image83.png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image" Target="../media/image81.png"/><Relationship Id="rId3" Type="http://schemas.openxmlformats.org/officeDocument/2006/relationships/image" Target="../media/image84.png"/><Relationship Id="rId2" Type="http://schemas.microsoft.com/office/2007/relationships/hdphoto" Target="../media/image12.wdp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8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8.xml"/><Relationship Id="rId7" Type="http://schemas.openxmlformats.org/officeDocument/2006/relationships/tags" Target="../tags/tag42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tags" Target="../tags/tag419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92.png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tags" Target="../tags/tag421.xml"/><Relationship Id="rId4" Type="http://schemas.openxmlformats.org/officeDocument/2006/relationships/image" Target="../media/image89.png"/><Relationship Id="rId37" Type="http://schemas.openxmlformats.org/officeDocument/2006/relationships/notesSlide" Target="../notesSlides/notesSlide11.xml"/><Relationship Id="rId36" Type="http://schemas.openxmlformats.org/officeDocument/2006/relationships/slideLayout" Target="../slideLayouts/slideLayout28.xml"/><Relationship Id="rId35" Type="http://schemas.openxmlformats.org/officeDocument/2006/relationships/image" Target="../media/image118.jpeg"/><Relationship Id="rId34" Type="http://schemas.openxmlformats.org/officeDocument/2006/relationships/image" Target="../media/image117.jpeg"/><Relationship Id="rId33" Type="http://schemas.openxmlformats.org/officeDocument/2006/relationships/image" Target="../media/image116.png"/><Relationship Id="rId32" Type="http://schemas.openxmlformats.org/officeDocument/2006/relationships/image" Target="../media/image115.png"/><Relationship Id="rId31" Type="http://schemas.openxmlformats.org/officeDocument/2006/relationships/image" Target="../media/image114.png"/><Relationship Id="rId30" Type="http://schemas.openxmlformats.org/officeDocument/2006/relationships/image" Target="../media/image113.jpeg"/><Relationship Id="rId3" Type="http://schemas.openxmlformats.org/officeDocument/2006/relationships/image" Target="../media/image88.png"/><Relationship Id="rId29" Type="http://schemas.openxmlformats.org/officeDocument/2006/relationships/image" Target="../media/image112.jpeg"/><Relationship Id="rId28" Type="http://schemas.openxmlformats.org/officeDocument/2006/relationships/image" Target="../media/image111.jpeg"/><Relationship Id="rId27" Type="http://schemas.openxmlformats.org/officeDocument/2006/relationships/image" Target="../media/image110.jpeg"/><Relationship Id="rId26" Type="http://schemas.openxmlformats.org/officeDocument/2006/relationships/image" Target="../media/image109.jpeg"/><Relationship Id="rId25" Type="http://schemas.openxmlformats.org/officeDocument/2006/relationships/image" Target="../media/image108.jpeg"/><Relationship Id="rId24" Type="http://schemas.openxmlformats.org/officeDocument/2006/relationships/image" Target="../media/image107.jpeg"/><Relationship Id="rId23" Type="http://schemas.openxmlformats.org/officeDocument/2006/relationships/image" Target="../media/image106.jpeg"/><Relationship Id="rId22" Type="http://schemas.openxmlformats.org/officeDocument/2006/relationships/image" Target="../media/image105.jpeg"/><Relationship Id="rId21" Type="http://schemas.openxmlformats.org/officeDocument/2006/relationships/image" Target="../media/image104.jpeg"/><Relationship Id="rId20" Type="http://schemas.openxmlformats.org/officeDocument/2006/relationships/image" Target="../media/image103.jpeg"/><Relationship Id="rId2" Type="http://schemas.microsoft.com/office/2007/relationships/hdphoto" Target="../media/image12.wdp"/><Relationship Id="rId19" Type="http://schemas.openxmlformats.org/officeDocument/2006/relationships/image" Target="../media/image102.jpeg"/><Relationship Id="rId18" Type="http://schemas.openxmlformats.org/officeDocument/2006/relationships/image" Target="../media/image101.jpeg"/><Relationship Id="rId17" Type="http://schemas.openxmlformats.org/officeDocument/2006/relationships/image" Target="../media/image100.jpeg"/><Relationship Id="rId16" Type="http://schemas.openxmlformats.org/officeDocument/2006/relationships/image" Target="../media/image99.jpeg"/><Relationship Id="rId15" Type="http://schemas.openxmlformats.org/officeDocument/2006/relationships/image" Target="../media/image98.png"/><Relationship Id="rId14" Type="http://schemas.openxmlformats.org/officeDocument/2006/relationships/image" Target="../media/image97.png"/><Relationship Id="rId13" Type="http://schemas.openxmlformats.org/officeDocument/2006/relationships/image" Target="../media/image96.png"/><Relationship Id="rId12" Type="http://schemas.openxmlformats.org/officeDocument/2006/relationships/image" Target="../media/image95.png"/><Relationship Id="rId11" Type="http://schemas.openxmlformats.org/officeDocument/2006/relationships/image" Target="../media/image94.png"/><Relationship Id="rId10" Type="http://schemas.openxmlformats.org/officeDocument/2006/relationships/tags" Target="../tags/tag42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jpeg"/><Relationship Id="rId8" Type="http://schemas.openxmlformats.org/officeDocument/2006/relationships/image" Target="../media/image103.jpeg"/><Relationship Id="rId7" Type="http://schemas.openxmlformats.org/officeDocument/2006/relationships/image" Target="../media/image102.jpeg"/><Relationship Id="rId6" Type="http://schemas.openxmlformats.org/officeDocument/2006/relationships/image" Target="../media/image117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Relationship Id="rId3" Type="http://schemas.openxmlformats.org/officeDocument/2006/relationships/image" Target="../media/image110.jpeg"/><Relationship Id="rId27" Type="http://schemas.openxmlformats.org/officeDocument/2006/relationships/notesSlide" Target="../notesSlides/notesSlide12.xml"/><Relationship Id="rId26" Type="http://schemas.openxmlformats.org/officeDocument/2006/relationships/slideLayout" Target="../slideLayouts/slideLayout28.xml"/><Relationship Id="rId25" Type="http://schemas.microsoft.com/office/2007/relationships/hdphoto" Target="../media/image12.wdp"/><Relationship Id="rId24" Type="http://schemas.openxmlformats.org/officeDocument/2006/relationships/image" Target="../media/image11.png"/><Relationship Id="rId23" Type="http://schemas.openxmlformats.org/officeDocument/2006/relationships/image" Target="../media/image124.jpeg"/><Relationship Id="rId22" Type="http://schemas.openxmlformats.org/officeDocument/2006/relationships/image" Target="../media/image123.jpeg"/><Relationship Id="rId21" Type="http://schemas.openxmlformats.org/officeDocument/2006/relationships/image" Target="../media/image122.jpeg"/><Relationship Id="rId20" Type="http://schemas.openxmlformats.org/officeDocument/2006/relationships/image" Target="../media/image121.jpeg"/><Relationship Id="rId2" Type="http://schemas.openxmlformats.org/officeDocument/2006/relationships/image" Target="../media/image99.jpeg"/><Relationship Id="rId19" Type="http://schemas.openxmlformats.org/officeDocument/2006/relationships/image" Target="../media/image120.jpeg"/><Relationship Id="rId18" Type="http://schemas.openxmlformats.org/officeDocument/2006/relationships/image" Target="../media/image113.jpeg"/><Relationship Id="rId17" Type="http://schemas.openxmlformats.org/officeDocument/2006/relationships/image" Target="../media/image112.jpeg"/><Relationship Id="rId16" Type="http://schemas.openxmlformats.org/officeDocument/2006/relationships/image" Target="../media/image109.jpeg"/><Relationship Id="rId15" Type="http://schemas.openxmlformats.org/officeDocument/2006/relationships/image" Target="../media/image108.jpeg"/><Relationship Id="rId14" Type="http://schemas.openxmlformats.org/officeDocument/2006/relationships/image" Target="../media/image107.jpeg"/><Relationship Id="rId13" Type="http://schemas.openxmlformats.org/officeDocument/2006/relationships/image" Target="../media/image106.jpeg"/><Relationship Id="rId12" Type="http://schemas.openxmlformats.org/officeDocument/2006/relationships/image" Target="../media/image105.jpeg"/><Relationship Id="rId11" Type="http://schemas.openxmlformats.org/officeDocument/2006/relationships/image" Target="../media/image119.jpeg"/><Relationship Id="rId10" Type="http://schemas.openxmlformats.org/officeDocument/2006/relationships/image" Target="../media/image118.jpeg"/><Relationship Id="rId1" Type="http://schemas.openxmlformats.org/officeDocument/2006/relationships/image" Target="../media/image11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tags" Target="../tags/tag423.xml"/><Relationship Id="rId7" Type="http://schemas.openxmlformats.org/officeDocument/2006/relationships/image" Target="../media/image129.png"/><Relationship Id="rId6" Type="http://schemas.openxmlformats.org/officeDocument/2006/relationships/image" Target="../media/image128.jpeg"/><Relationship Id="rId5" Type="http://schemas.openxmlformats.org/officeDocument/2006/relationships/image" Target="../media/image127.png"/><Relationship Id="rId4" Type="http://schemas.openxmlformats.org/officeDocument/2006/relationships/image" Target="../media/image126.jpeg"/><Relationship Id="rId3" Type="http://schemas.openxmlformats.org/officeDocument/2006/relationships/image" Target="../media/image125.jpeg"/><Relationship Id="rId2" Type="http://schemas.microsoft.com/office/2007/relationships/hdphoto" Target="../media/image40.wdp"/><Relationship Id="rId19" Type="http://schemas.openxmlformats.org/officeDocument/2006/relationships/notesSlide" Target="../notesSlides/notesSlide13.xml"/><Relationship Id="rId18" Type="http://schemas.openxmlformats.org/officeDocument/2006/relationships/slideLayout" Target="../slideLayouts/slideLayout57.xml"/><Relationship Id="rId17" Type="http://schemas.openxmlformats.org/officeDocument/2006/relationships/tags" Target="../tags/tag424.xml"/><Relationship Id="rId16" Type="http://schemas.microsoft.com/office/2007/relationships/hdphoto" Target="../media/image137.wdp"/><Relationship Id="rId15" Type="http://schemas.openxmlformats.org/officeDocument/2006/relationships/image" Target="../media/image136.png"/><Relationship Id="rId14" Type="http://schemas.microsoft.com/office/2007/relationships/hdphoto" Target="../media/image135.wdp"/><Relationship Id="rId13" Type="http://schemas.openxmlformats.org/officeDocument/2006/relationships/image" Target="../media/image134.png"/><Relationship Id="rId12" Type="http://schemas.microsoft.com/office/2007/relationships/hdphoto" Target="../media/image133.wdp"/><Relationship Id="rId11" Type="http://schemas.openxmlformats.org/officeDocument/2006/relationships/image" Target="../media/image132.png"/><Relationship Id="rId10" Type="http://schemas.microsoft.com/office/2007/relationships/hdphoto" Target="../media/image131.wdp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9" Type="http://schemas.microsoft.com/office/2007/relationships/hdphoto" Target="../media/image12.wdp"/><Relationship Id="rId8" Type="http://schemas.openxmlformats.org/officeDocument/2006/relationships/image" Target="../media/image11.png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microsoft.com/office/2007/relationships/hdphoto" Target="../media/image10.wdp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33.xml"/><Relationship Id="rId12" Type="http://schemas.openxmlformats.org/officeDocument/2006/relationships/tags" Target="../tags/tag283.xml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image" Target="../media/image15.png"/><Relationship Id="rId7" Type="http://schemas.microsoft.com/office/2007/relationships/hdphoto" Target="../media/image12.wdp"/><Relationship Id="rId6" Type="http://schemas.openxmlformats.org/officeDocument/2006/relationships/image" Target="../media/image11.png"/><Relationship Id="rId5" Type="http://schemas.microsoft.com/office/2007/relationships/hdphoto" Target="../media/image10.wdp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33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tags" Target="../tags/tag369.xml"/><Relationship Id="rId98" Type="http://schemas.openxmlformats.org/officeDocument/2006/relationships/tags" Target="../tags/tag368.xml"/><Relationship Id="rId97" Type="http://schemas.openxmlformats.org/officeDocument/2006/relationships/tags" Target="../tags/tag367.xml"/><Relationship Id="rId96" Type="http://schemas.openxmlformats.org/officeDocument/2006/relationships/tags" Target="../tags/tag366.xml"/><Relationship Id="rId95" Type="http://schemas.openxmlformats.org/officeDocument/2006/relationships/tags" Target="../tags/tag365.xml"/><Relationship Id="rId94" Type="http://schemas.openxmlformats.org/officeDocument/2006/relationships/tags" Target="../tags/tag364.xml"/><Relationship Id="rId93" Type="http://schemas.openxmlformats.org/officeDocument/2006/relationships/tags" Target="../tags/tag363.xml"/><Relationship Id="rId92" Type="http://schemas.openxmlformats.org/officeDocument/2006/relationships/tags" Target="../tags/tag362.xml"/><Relationship Id="rId91" Type="http://schemas.openxmlformats.org/officeDocument/2006/relationships/tags" Target="../tags/tag361.xml"/><Relationship Id="rId90" Type="http://schemas.openxmlformats.org/officeDocument/2006/relationships/tags" Target="../tags/tag360.xml"/><Relationship Id="rId9" Type="http://schemas.openxmlformats.org/officeDocument/2006/relationships/tags" Target="../tags/tag288.xml"/><Relationship Id="rId89" Type="http://schemas.openxmlformats.org/officeDocument/2006/relationships/tags" Target="../tags/tag359.xml"/><Relationship Id="rId88" Type="http://schemas.openxmlformats.org/officeDocument/2006/relationships/tags" Target="../tags/tag358.xml"/><Relationship Id="rId87" Type="http://schemas.microsoft.com/office/2007/relationships/hdphoto" Target="../media/image12.wdp"/><Relationship Id="rId86" Type="http://schemas.openxmlformats.org/officeDocument/2006/relationships/image" Target="../media/image11.png"/><Relationship Id="rId85" Type="http://schemas.openxmlformats.org/officeDocument/2006/relationships/image" Target="../media/image22.jpeg"/><Relationship Id="rId84" Type="http://schemas.openxmlformats.org/officeDocument/2006/relationships/tags" Target="../tags/tag357.xml"/><Relationship Id="rId83" Type="http://schemas.openxmlformats.org/officeDocument/2006/relationships/image" Target="../media/image21.jpeg"/><Relationship Id="rId82" Type="http://schemas.openxmlformats.org/officeDocument/2006/relationships/tags" Target="../tags/tag356.xml"/><Relationship Id="rId81" Type="http://schemas.openxmlformats.org/officeDocument/2006/relationships/image" Target="../media/image20.jpeg"/><Relationship Id="rId80" Type="http://schemas.openxmlformats.org/officeDocument/2006/relationships/tags" Target="../tags/tag355.xml"/><Relationship Id="rId8" Type="http://schemas.openxmlformats.org/officeDocument/2006/relationships/image" Target="../media/image8.png"/><Relationship Id="rId79" Type="http://schemas.openxmlformats.org/officeDocument/2006/relationships/image" Target="../media/image19.jpeg"/><Relationship Id="rId78" Type="http://schemas.openxmlformats.org/officeDocument/2006/relationships/tags" Target="../tags/tag354.xml"/><Relationship Id="rId77" Type="http://schemas.openxmlformats.org/officeDocument/2006/relationships/tags" Target="../tags/tag353.xml"/><Relationship Id="rId76" Type="http://schemas.openxmlformats.org/officeDocument/2006/relationships/tags" Target="../tags/tag352.xml"/><Relationship Id="rId75" Type="http://schemas.openxmlformats.org/officeDocument/2006/relationships/tags" Target="../tags/tag351.xml"/><Relationship Id="rId74" Type="http://schemas.openxmlformats.org/officeDocument/2006/relationships/tags" Target="../tags/tag350.xml"/><Relationship Id="rId73" Type="http://schemas.openxmlformats.org/officeDocument/2006/relationships/tags" Target="../tags/tag349.xml"/><Relationship Id="rId72" Type="http://schemas.openxmlformats.org/officeDocument/2006/relationships/tags" Target="../tags/tag348.xml"/><Relationship Id="rId71" Type="http://schemas.openxmlformats.org/officeDocument/2006/relationships/tags" Target="../tags/tag347.xml"/><Relationship Id="rId70" Type="http://schemas.openxmlformats.org/officeDocument/2006/relationships/tags" Target="../tags/tag346.xml"/><Relationship Id="rId7" Type="http://schemas.microsoft.com/office/2007/relationships/hdphoto" Target="../media/image10.wdp"/><Relationship Id="rId69" Type="http://schemas.openxmlformats.org/officeDocument/2006/relationships/tags" Target="../tags/tag345.xml"/><Relationship Id="rId68" Type="http://schemas.openxmlformats.org/officeDocument/2006/relationships/tags" Target="../tags/tag344.xml"/><Relationship Id="rId67" Type="http://schemas.openxmlformats.org/officeDocument/2006/relationships/tags" Target="../tags/tag343.xml"/><Relationship Id="rId66" Type="http://schemas.openxmlformats.org/officeDocument/2006/relationships/tags" Target="../tags/tag342.xml"/><Relationship Id="rId65" Type="http://schemas.openxmlformats.org/officeDocument/2006/relationships/tags" Target="../tags/tag341.xml"/><Relationship Id="rId64" Type="http://schemas.openxmlformats.org/officeDocument/2006/relationships/tags" Target="../tags/tag340.xml"/><Relationship Id="rId63" Type="http://schemas.openxmlformats.org/officeDocument/2006/relationships/tags" Target="../tags/tag339.xml"/><Relationship Id="rId62" Type="http://schemas.openxmlformats.org/officeDocument/2006/relationships/tags" Target="../tags/tag338.xml"/><Relationship Id="rId61" Type="http://schemas.openxmlformats.org/officeDocument/2006/relationships/tags" Target="../tags/tag337.xml"/><Relationship Id="rId60" Type="http://schemas.openxmlformats.org/officeDocument/2006/relationships/tags" Target="../tags/tag336.xml"/><Relationship Id="rId6" Type="http://schemas.openxmlformats.org/officeDocument/2006/relationships/image" Target="../media/image9.png"/><Relationship Id="rId59" Type="http://schemas.openxmlformats.org/officeDocument/2006/relationships/tags" Target="../tags/tag335.xml"/><Relationship Id="rId58" Type="http://schemas.openxmlformats.org/officeDocument/2006/relationships/tags" Target="../tags/tag334.xml"/><Relationship Id="rId57" Type="http://schemas.openxmlformats.org/officeDocument/2006/relationships/tags" Target="../tags/tag333.xml"/><Relationship Id="rId56" Type="http://schemas.openxmlformats.org/officeDocument/2006/relationships/tags" Target="../tags/tag332.xml"/><Relationship Id="rId55" Type="http://schemas.openxmlformats.org/officeDocument/2006/relationships/tags" Target="../tags/tag331.xml"/><Relationship Id="rId54" Type="http://schemas.openxmlformats.org/officeDocument/2006/relationships/tags" Target="../tags/tag330.xml"/><Relationship Id="rId53" Type="http://schemas.openxmlformats.org/officeDocument/2006/relationships/tags" Target="../tags/tag329.xml"/><Relationship Id="rId52" Type="http://schemas.openxmlformats.org/officeDocument/2006/relationships/tags" Target="../tags/tag328.xml"/><Relationship Id="rId51" Type="http://schemas.openxmlformats.org/officeDocument/2006/relationships/tags" Target="../tags/tag327.xml"/><Relationship Id="rId50" Type="http://schemas.openxmlformats.org/officeDocument/2006/relationships/tags" Target="../tags/tag326.xml"/><Relationship Id="rId5" Type="http://schemas.openxmlformats.org/officeDocument/2006/relationships/tags" Target="../tags/tag287.xml"/><Relationship Id="rId49" Type="http://schemas.openxmlformats.org/officeDocument/2006/relationships/tags" Target="../tags/tag325.xml"/><Relationship Id="rId48" Type="http://schemas.openxmlformats.org/officeDocument/2006/relationships/tags" Target="../tags/tag324.xml"/><Relationship Id="rId47" Type="http://schemas.openxmlformats.org/officeDocument/2006/relationships/tags" Target="../tags/tag323.xml"/><Relationship Id="rId46" Type="http://schemas.openxmlformats.org/officeDocument/2006/relationships/tags" Target="../tags/tag322.xml"/><Relationship Id="rId45" Type="http://schemas.openxmlformats.org/officeDocument/2006/relationships/tags" Target="../tags/tag321.xml"/><Relationship Id="rId44" Type="http://schemas.openxmlformats.org/officeDocument/2006/relationships/tags" Target="../tags/tag320.xml"/><Relationship Id="rId43" Type="http://schemas.openxmlformats.org/officeDocument/2006/relationships/tags" Target="../tags/tag319.xml"/><Relationship Id="rId42" Type="http://schemas.openxmlformats.org/officeDocument/2006/relationships/tags" Target="../tags/tag318.xml"/><Relationship Id="rId41" Type="http://schemas.openxmlformats.org/officeDocument/2006/relationships/tags" Target="../tags/tag317.xml"/><Relationship Id="rId40" Type="http://schemas.openxmlformats.org/officeDocument/2006/relationships/tags" Target="../tags/tag316.xml"/><Relationship Id="rId4" Type="http://schemas.openxmlformats.org/officeDocument/2006/relationships/tags" Target="../tags/tag286.xml"/><Relationship Id="rId39" Type="http://schemas.openxmlformats.org/officeDocument/2006/relationships/tags" Target="../tags/tag315.xml"/><Relationship Id="rId38" Type="http://schemas.openxmlformats.org/officeDocument/2006/relationships/image" Target="../media/image18.png"/><Relationship Id="rId37" Type="http://schemas.openxmlformats.org/officeDocument/2006/relationships/tags" Target="../tags/tag314.xml"/><Relationship Id="rId36" Type="http://schemas.openxmlformats.org/officeDocument/2006/relationships/tags" Target="../tags/tag313.xml"/><Relationship Id="rId35" Type="http://schemas.openxmlformats.org/officeDocument/2006/relationships/tags" Target="../tags/tag312.xml"/><Relationship Id="rId34" Type="http://schemas.openxmlformats.org/officeDocument/2006/relationships/tags" Target="../tags/tag311.xml"/><Relationship Id="rId33" Type="http://schemas.openxmlformats.org/officeDocument/2006/relationships/tags" Target="../tags/tag310.xml"/><Relationship Id="rId32" Type="http://schemas.openxmlformats.org/officeDocument/2006/relationships/tags" Target="../tags/tag309.xml"/><Relationship Id="rId31" Type="http://schemas.openxmlformats.org/officeDocument/2006/relationships/tags" Target="../tags/tag308.xml"/><Relationship Id="rId30" Type="http://schemas.openxmlformats.org/officeDocument/2006/relationships/tags" Target="../tags/tag307.xml"/><Relationship Id="rId3" Type="http://schemas.openxmlformats.org/officeDocument/2006/relationships/tags" Target="../tags/tag285.xml"/><Relationship Id="rId29" Type="http://schemas.openxmlformats.org/officeDocument/2006/relationships/tags" Target="../tags/tag306.xml"/><Relationship Id="rId28" Type="http://schemas.openxmlformats.org/officeDocument/2006/relationships/tags" Target="../tags/tag305.xml"/><Relationship Id="rId27" Type="http://schemas.openxmlformats.org/officeDocument/2006/relationships/tags" Target="../tags/tag304.xml"/><Relationship Id="rId26" Type="http://schemas.openxmlformats.org/officeDocument/2006/relationships/tags" Target="../tags/tag303.xml"/><Relationship Id="rId25" Type="http://schemas.openxmlformats.org/officeDocument/2006/relationships/tags" Target="../tags/tag302.xml"/><Relationship Id="rId24" Type="http://schemas.openxmlformats.org/officeDocument/2006/relationships/tags" Target="../tags/tag301.xml"/><Relationship Id="rId23" Type="http://schemas.openxmlformats.org/officeDocument/2006/relationships/tags" Target="../tags/tag300.xml"/><Relationship Id="rId22" Type="http://schemas.openxmlformats.org/officeDocument/2006/relationships/tags" Target="../tags/tag299.xml"/><Relationship Id="rId21" Type="http://schemas.openxmlformats.org/officeDocument/2006/relationships/tags" Target="../tags/tag298.xml"/><Relationship Id="rId20" Type="http://schemas.openxmlformats.org/officeDocument/2006/relationships/tags" Target="../tags/tag297.xml"/><Relationship Id="rId2" Type="http://schemas.openxmlformats.org/officeDocument/2006/relationships/image" Target="../media/image7.png"/><Relationship Id="rId19" Type="http://schemas.openxmlformats.org/officeDocument/2006/relationships/tags" Target="../tags/tag296.xml"/><Relationship Id="rId18" Type="http://schemas.openxmlformats.org/officeDocument/2006/relationships/image" Target="../media/image17.png"/><Relationship Id="rId17" Type="http://schemas.openxmlformats.org/officeDocument/2006/relationships/tags" Target="../tags/tag295.xml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image" Target="../media/image16.png"/><Relationship Id="rId103" Type="http://schemas.openxmlformats.org/officeDocument/2006/relationships/notesSlide" Target="../notesSlides/notesSlide2.xml"/><Relationship Id="rId102" Type="http://schemas.openxmlformats.org/officeDocument/2006/relationships/slideLayout" Target="../slideLayouts/slideLayout44.xml"/><Relationship Id="rId101" Type="http://schemas.openxmlformats.org/officeDocument/2006/relationships/tags" Target="../tags/tag371.xml"/><Relationship Id="rId100" Type="http://schemas.openxmlformats.org/officeDocument/2006/relationships/tags" Target="../tags/tag370.xml"/><Relationship Id="rId10" Type="http://schemas.openxmlformats.org/officeDocument/2006/relationships/tags" Target="../tags/tag289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image" Target="../media/image1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microsoft.com/office/2007/relationships/hdphoto" Target="../media/image12.wdp"/><Relationship Id="rId25" Type="http://schemas.openxmlformats.org/officeDocument/2006/relationships/notesSlide" Target="../notesSlides/notesSlide3.xml"/><Relationship Id="rId24" Type="http://schemas.openxmlformats.org/officeDocument/2006/relationships/slideLayout" Target="../slideLayouts/slideLayout6.xml"/><Relationship Id="rId23" Type="http://schemas.openxmlformats.org/officeDocument/2006/relationships/image" Target="../media/image32.png"/><Relationship Id="rId22" Type="http://schemas.openxmlformats.org/officeDocument/2006/relationships/image" Target="../media/image31.png"/><Relationship Id="rId21" Type="http://schemas.openxmlformats.org/officeDocument/2006/relationships/tags" Target="../tags/tag380.xml"/><Relationship Id="rId20" Type="http://schemas.openxmlformats.org/officeDocument/2006/relationships/image" Target="../media/image30.png"/><Relationship Id="rId2" Type="http://schemas.openxmlformats.org/officeDocument/2006/relationships/image" Target="../media/image11.png"/><Relationship Id="rId19" Type="http://schemas.openxmlformats.org/officeDocument/2006/relationships/image" Target="../media/image29.png"/><Relationship Id="rId18" Type="http://schemas.openxmlformats.org/officeDocument/2006/relationships/image" Target="../media/image28.png"/><Relationship Id="rId17" Type="http://schemas.openxmlformats.org/officeDocument/2006/relationships/tags" Target="../tags/tag379.xml"/><Relationship Id="rId16" Type="http://schemas.openxmlformats.org/officeDocument/2006/relationships/tags" Target="../tags/tag378.xml"/><Relationship Id="rId15" Type="http://schemas.openxmlformats.org/officeDocument/2006/relationships/tags" Target="../tags/tag377.xml"/><Relationship Id="rId14" Type="http://schemas.openxmlformats.org/officeDocument/2006/relationships/tags" Target="../tags/tag376.xml"/><Relationship Id="rId13" Type="http://schemas.openxmlformats.org/officeDocument/2006/relationships/tags" Target="../tags/tag375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image" Target="../media/image16.png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84.xml"/><Relationship Id="rId8" Type="http://schemas.openxmlformats.org/officeDocument/2006/relationships/tags" Target="../tags/tag383.xml"/><Relationship Id="rId7" Type="http://schemas.openxmlformats.org/officeDocument/2006/relationships/tags" Target="../tags/tag382.xml"/><Relationship Id="rId6" Type="http://schemas.openxmlformats.org/officeDocument/2006/relationships/image" Target="../media/image35.png"/><Relationship Id="rId5" Type="http://schemas.openxmlformats.org/officeDocument/2006/relationships/tags" Target="../tags/tag381.xml"/><Relationship Id="rId4" Type="http://schemas.microsoft.com/office/2007/relationships/media" Target="../media/media1.mp4"/><Relationship Id="rId31" Type="http://schemas.openxmlformats.org/officeDocument/2006/relationships/slideLayout" Target="../slideLayouts/slideLayout1.xml"/><Relationship Id="rId30" Type="http://schemas.openxmlformats.org/officeDocument/2006/relationships/image" Target="../media/image38.png"/><Relationship Id="rId3" Type="http://schemas.openxmlformats.org/officeDocument/2006/relationships/video" Target="../media/media1.mp4"/><Relationship Id="rId29" Type="http://schemas.openxmlformats.org/officeDocument/2006/relationships/image" Target="../media/image37.png"/><Relationship Id="rId28" Type="http://schemas.openxmlformats.org/officeDocument/2006/relationships/tags" Target="../tags/tag402.xml"/><Relationship Id="rId27" Type="http://schemas.openxmlformats.org/officeDocument/2006/relationships/tags" Target="../tags/tag401.xml"/><Relationship Id="rId26" Type="http://schemas.openxmlformats.org/officeDocument/2006/relationships/tags" Target="../tags/tag400.xml"/><Relationship Id="rId25" Type="http://schemas.openxmlformats.org/officeDocument/2006/relationships/tags" Target="../tags/tag399.xml"/><Relationship Id="rId24" Type="http://schemas.openxmlformats.org/officeDocument/2006/relationships/tags" Target="../tags/tag398.xml"/><Relationship Id="rId23" Type="http://schemas.openxmlformats.org/officeDocument/2006/relationships/tags" Target="../tags/tag397.xml"/><Relationship Id="rId22" Type="http://schemas.openxmlformats.org/officeDocument/2006/relationships/tags" Target="../tags/tag396.xml"/><Relationship Id="rId21" Type="http://schemas.openxmlformats.org/officeDocument/2006/relationships/tags" Target="../tags/tag395.xml"/><Relationship Id="rId20" Type="http://schemas.openxmlformats.org/officeDocument/2006/relationships/tags" Target="../tags/tag394.xml"/><Relationship Id="rId2" Type="http://schemas.openxmlformats.org/officeDocument/2006/relationships/image" Target="../media/image34.jpeg"/><Relationship Id="rId19" Type="http://schemas.openxmlformats.org/officeDocument/2006/relationships/tags" Target="../tags/tag393.xml"/><Relationship Id="rId18" Type="http://schemas.openxmlformats.org/officeDocument/2006/relationships/tags" Target="../tags/tag392.xml"/><Relationship Id="rId17" Type="http://schemas.openxmlformats.org/officeDocument/2006/relationships/image" Target="../media/image36.png"/><Relationship Id="rId16" Type="http://schemas.openxmlformats.org/officeDocument/2006/relationships/tags" Target="../tags/tag391.xml"/><Relationship Id="rId15" Type="http://schemas.openxmlformats.org/officeDocument/2006/relationships/tags" Target="../tags/tag390.xml"/><Relationship Id="rId14" Type="http://schemas.openxmlformats.org/officeDocument/2006/relationships/tags" Target="../tags/tag389.xml"/><Relationship Id="rId13" Type="http://schemas.openxmlformats.org/officeDocument/2006/relationships/tags" Target="../tags/tag388.xml"/><Relationship Id="rId12" Type="http://schemas.openxmlformats.org/officeDocument/2006/relationships/tags" Target="../tags/tag387.xml"/><Relationship Id="rId11" Type="http://schemas.openxmlformats.org/officeDocument/2006/relationships/tags" Target="../tags/tag386.xml"/><Relationship Id="rId10" Type="http://schemas.openxmlformats.org/officeDocument/2006/relationships/tags" Target="../tags/tag385.xml"/><Relationship Id="rId1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Relationship Id="rId3" Type="http://schemas.openxmlformats.org/officeDocument/2006/relationships/tags" Target="../tags/tag403.xml"/><Relationship Id="rId23" Type="http://schemas.openxmlformats.org/officeDocument/2006/relationships/notesSlide" Target="../notesSlides/notesSlide4.xml"/><Relationship Id="rId22" Type="http://schemas.openxmlformats.org/officeDocument/2006/relationships/slideLayout" Target="../slideLayouts/slideLayout51.xml"/><Relationship Id="rId21" Type="http://schemas.microsoft.com/office/2007/relationships/hdphoto" Target="../media/image12.wdp"/><Relationship Id="rId20" Type="http://schemas.openxmlformats.org/officeDocument/2006/relationships/image" Target="../media/image11.png"/><Relationship Id="rId2" Type="http://schemas.microsoft.com/office/2007/relationships/hdphoto" Target="../media/image40.wdp"/><Relationship Id="rId19" Type="http://schemas.openxmlformats.org/officeDocument/2006/relationships/image" Target="../media/image56.png"/><Relationship Id="rId18" Type="http://schemas.openxmlformats.org/officeDocument/2006/relationships/image" Target="../media/image55.png"/><Relationship Id="rId17" Type="http://schemas.openxmlformats.org/officeDocument/2006/relationships/image" Target="../media/image54.png"/><Relationship Id="rId16" Type="http://schemas.openxmlformats.org/officeDocument/2006/relationships/image" Target="../media/image53.jpeg"/><Relationship Id="rId15" Type="http://schemas.openxmlformats.org/officeDocument/2006/relationships/image" Target="../media/image52.png"/><Relationship Id="rId14" Type="http://schemas.openxmlformats.org/officeDocument/2006/relationships/image" Target="../media/image51.jpeg"/><Relationship Id="rId13" Type="http://schemas.openxmlformats.org/officeDocument/2006/relationships/image" Target="../media/image50.jpeg"/><Relationship Id="rId12" Type="http://schemas.openxmlformats.org/officeDocument/2006/relationships/image" Target="../media/image49.jpeg"/><Relationship Id="rId11" Type="http://schemas.openxmlformats.org/officeDocument/2006/relationships/image" Target="../media/image48.jpeg"/><Relationship Id="rId10" Type="http://schemas.openxmlformats.org/officeDocument/2006/relationships/image" Target="../media/image47.png"/><Relationship Id="rId1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jpeg"/><Relationship Id="rId8" Type="http://schemas.openxmlformats.org/officeDocument/2006/relationships/image" Target="../media/image62.jpeg"/><Relationship Id="rId7" Type="http://schemas.openxmlformats.org/officeDocument/2006/relationships/image" Target="../media/image61.jpe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microsoft.com/office/2007/relationships/hdphoto" Target="../media/image40.wdp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28.xml"/><Relationship Id="rId16" Type="http://schemas.openxmlformats.org/officeDocument/2006/relationships/tags" Target="../tags/tag404.xml"/><Relationship Id="rId15" Type="http://schemas.microsoft.com/office/2007/relationships/hdphoto" Target="../media/image12.wdp"/><Relationship Id="rId14" Type="http://schemas.openxmlformats.org/officeDocument/2006/relationships/image" Target="../media/image11.png"/><Relationship Id="rId13" Type="http://schemas.openxmlformats.org/officeDocument/2006/relationships/image" Target="../media/image67.jpeg"/><Relationship Id="rId12" Type="http://schemas.openxmlformats.org/officeDocument/2006/relationships/image" Target="../media/image66.jpeg"/><Relationship Id="rId11" Type="http://schemas.openxmlformats.org/officeDocument/2006/relationships/image" Target="../media/image65.jpeg"/><Relationship Id="rId10" Type="http://schemas.openxmlformats.org/officeDocument/2006/relationships/image" Target="../media/image64.jpeg"/><Relationship Id="rId1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71.jpeg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GIF"/><Relationship Id="rId4" Type="http://schemas.openxmlformats.org/officeDocument/2006/relationships/tags" Target="../tags/tag406.xml"/><Relationship Id="rId3" Type="http://schemas.openxmlformats.org/officeDocument/2006/relationships/tags" Target="../tags/tag405.xml"/><Relationship Id="rId2" Type="http://schemas.microsoft.com/office/2007/relationships/hdphoto" Target="../media/image40.wdp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7.xml"/><Relationship Id="rId10" Type="http://schemas.microsoft.com/office/2007/relationships/hdphoto" Target="../media/image12.wdp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56652" y="5277720"/>
            <a:ext cx="5981960" cy="5594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4840"/>
            <a:ext cx="12192000" cy="4963160"/>
          </a:xfrm>
          <a:prstGeom prst="rect">
            <a:avLst/>
          </a:prstGeom>
        </p:spPr>
      </p:pic>
      <p:pic>
        <p:nvPicPr>
          <p:cNvPr id="9" name="图片 8" descr="7fc4f91fa15db829ab4696380df85f7a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D">
                  <a:alpha val="100000"/>
                </a:srgbClr>
              </a:clrFrom>
              <a:clrTo>
                <a:srgbClr val="FEFEFD">
                  <a:alpha val="100000"/>
                  <a:alpha val="0"/>
                </a:srgbClr>
              </a:clrTo>
            </a:clrChange>
          </a:blip>
          <a:srcRect b="29882"/>
          <a:stretch>
            <a:fillRect/>
          </a:stretch>
        </p:blipFill>
        <p:spPr>
          <a:xfrm>
            <a:off x="0" y="0"/>
            <a:ext cx="12192000" cy="23691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5275" y="172085"/>
            <a:ext cx="6689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第二十四届浙江省大学生多媒体作品设计</a:t>
            </a:r>
            <a:r>
              <a:rPr lang="zh-CN" altLang="en-US"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竞赛</a:t>
            </a:r>
            <a:endParaRPr lang="zh-CN" altLang="en-US" sz="2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 descr="7b0a2020202022776f7264617274223a2022220a7d0a"/>
          <p:cNvSpPr txBox="1"/>
          <p:nvPr/>
        </p:nvSpPr>
        <p:spPr>
          <a:xfrm>
            <a:off x="1733550" y="3844925"/>
            <a:ext cx="8775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ln w="5848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10396" dist="101600" dir="5400000" sx="99000" sy="99000" algn="t" rotWithShape="0">
                    <a:srgbClr val="516869">
                      <a:alpha val="23000"/>
                    </a:srgbClr>
                  </a:outerShdw>
                </a:effectLst>
                <a:latin typeface="汉仪海纹体简" charset="0"/>
                <a:ea typeface="汉仪海纹体简" charset="0"/>
                <a:sym typeface="汉仪综艺体简" panose="02010600000101010101" charset="-122"/>
              </a:rPr>
              <a:t>智能技术赋能个性化农业科普学习</a:t>
            </a:r>
            <a:endParaRPr lang="zh-CN" altLang="en-US" sz="4400" b="1">
              <a:ln w="5848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10396" dist="101600" dir="5400000" sx="99000" sy="99000" algn="t" rotWithShape="0">
                  <a:srgbClr val="516869">
                    <a:alpha val="23000"/>
                  </a:srgbClr>
                </a:outerShdw>
              </a:effectLst>
              <a:latin typeface="汉仪海纹体简" charset="0"/>
              <a:ea typeface="汉仪海纹体简" charset="0"/>
              <a:sym typeface="汉仪综艺体简" panose="02010600000101010101" charset="-122"/>
            </a:endParaRPr>
          </a:p>
        </p:txBody>
      </p:sp>
      <p:sp>
        <p:nvSpPr>
          <p:cNvPr id="3" name="文本框 2" descr="7b0a2020202022776f7264617274223a2022220a7d0a"/>
          <p:cNvSpPr txBox="1"/>
          <p:nvPr/>
        </p:nvSpPr>
        <p:spPr>
          <a:xfrm>
            <a:off x="2518410" y="1214120"/>
            <a:ext cx="7218045" cy="2214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Left"/>
              <a:lightRig rig="contrasting" dir="t">
                <a:rot lat="0" lon="0" rev="0"/>
              </a:lightRig>
            </a:scene3d>
            <a:sp3d>
              <a:extrusionClr>
                <a:srgbClr val="AEFEF2"/>
              </a:extrusionClr>
            </a:sp3d>
          </a:bodyPr>
          <a:p>
            <a:r>
              <a:rPr lang="zh-CN" altLang="en-US" sz="13800">
                <a:ln w="7376">
                  <a:solidFill>
                    <a:srgbClr val="E6B76F"/>
                  </a:solidFill>
                </a:ln>
                <a:gradFill>
                  <a:gsLst>
                    <a:gs pos="100000">
                      <a:srgbClr val="ADB836"/>
                    </a:gs>
                    <a:gs pos="67000">
                      <a:srgbClr val="324A25"/>
                    </a:gs>
                  </a:gsLst>
                  <a:lin ang="5400000" scaled="0"/>
                </a:gradFill>
                <a:effectLst>
                  <a:reflection blurRad="3688" stA="27000" endA="300" endPos="45500" dist="50800" dir="5400000" sy="-100000" algn="bl" rotWithShape="0"/>
                </a:effectLst>
                <a:latin typeface="汉仪行楷简" panose="02010600000101010101" charset="-122"/>
                <a:ea typeface="汉仪行楷简" panose="02010600000101010101" charset="-122"/>
                <a:sym typeface="汉仪行楷简" panose="02010600000101010101" charset="-122"/>
              </a:rPr>
              <a:t>农遗</a:t>
            </a:r>
            <a:r>
              <a:rPr lang="zh-CN" altLang="en-US" sz="13800">
                <a:ln w="7376">
                  <a:solidFill>
                    <a:srgbClr val="E6B76F"/>
                  </a:solidFill>
                </a:ln>
                <a:gradFill>
                  <a:gsLst>
                    <a:gs pos="100000">
                      <a:srgbClr val="ADB836"/>
                    </a:gs>
                    <a:gs pos="67000">
                      <a:srgbClr val="324A25"/>
                    </a:gs>
                  </a:gsLst>
                  <a:lin ang="5400000" scaled="0"/>
                </a:gradFill>
                <a:effectLst>
                  <a:reflection blurRad="3688" stA="27000" endA="300" endPos="45500" dist="50800" dir="5400000" sy="-100000" algn="bl" rotWithShape="0"/>
                </a:effectLst>
                <a:latin typeface="汉仪行楷简" panose="02010600000101010101" charset="-122"/>
                <a:ea typeface="汉仪行楷简" panose="02010600000101010101" charset="-122"/>
                <a:sym typeface="汉仪行楷简" panose="02010600000101010101" charset="-122"/>
              </a:rPr>
              <a:t>智学</a:t>
            </a:r>
            <a:endParaRPr lang="zh-CN" altLang="en-US" sz="13800">
              <a:ln w="7376">
                <a:solidFill>
                  <a:srgbClr val="E6B76F"/>
                </a:solidFill>
              </a:ln>
              <a:gradFill>
                <a:gsLst>
                  <a:gs pos="100000">
                    <a:srgbClr val="ADB836"/>
                  </a:gs>
                  <a:gs pos="67000">
                    <a:srgbClr val="324A25"/>
                  </a:gs>
                </a:gsLst>
                <a:lin ang="5400000" scaled="0"/>
              </a:gradFill>
              <a:effectLst>
                <a:reflection blurRad="3688" stA="27000" endA="300" endPos="45500" dist="50800" dir="5400000" sy="-100000" algn="bl" rotWithShape="0"/>
              </a:effectLst>
              <a:latin typeface="汉仪行楷简" panose="02010600000101010101" charset="-122"/>
              <a:ea typeface="汉仪行楷简" panose="02010600000101010101" charset="-122"/>
              <a:sym typeface="汉仪行楷简" panose="0201060000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9507" y="0"/>
            <a:ext cx="12192001" cy="6858001"/>
          </a:xfrm>
          <a:prstGeom prst="rect">
            <a:avLst/>
          </a:prstGeom>
          <a:gradFill>
            <a:gsLst>
              <a:gs pos="0">
                <a:srgbClr val="0D3C35">
                  <a:lumMod val="94000"/>
                </a:srgbClr>
              </a:gs>
              <a:gs pos="100000">
                <a:srgbClr val="195A4B">
                  <a:lumMod val="90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04374" y="70441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模块二：农遗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工具箱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1889" y="2567564"/>
            <a:ext cx="12190730" cy="4318375"/>
          </a:xfrm>
          <a:prstGeom prst="rect">
            <a:avLst/>
          </a:prstGeom>
          <a:solidFill>
            <a:srgbClr val="3F75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34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57" name="图片 56" descr="未标题-3"/>
          <p:cNvPicPr>
            <a:picLocks noChangeAspect="1"/>
          </p:cNvPicPr>
          <p:nvPr/>
        </p:nvPicPr>
        <p:blipFill>
          <a:blip r:embed="rId1">
            <a:alphaModFix amt="20000"/>
          </a:blip>
          <a:srcRect l="16829" t="42707" r="13414" b="29854"/>
          <a:stretch>
            <a:fillRect/>
          </a:stretch>
        </p:blipFill>
        <p:spPr>
          <a:xfrm>
            <a:off x="19685" y="2593975"/>
            <a:ext cx="12198350" cy="429196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42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sp>
        <p:nvSpPr>
          <p:cNvPr id="8" name="Freeform 8"/>
          <p:cNvSpPr/>
          <p:nvPr>
            <p:custDataLst>
              <p:tags r:id="rId4"/>
            </p:custDataLst>
          </p:nvPr>
        </p:nvSpPr>
        <p:spPr>
          <a:xfrm>
            <a:off x="4038600" y="1419860"/>
            <a:ext cx="2106295" cy="4079875"/>
          </a:xfrm>
          <a:custGeom>
            <a:avLst/>
            <a:gdLst/>
            <a:ahLst/>
            <a:cxnLst/>
            <a:rect l="l" t="t" r="r" b="b"/>
            <a:pathLst>
              <a:path w="686109" h="1440649">
                <a:moveTo>
                  <a:pt x="0" y="0"/>
                </a:moveTo>
                <a:lnTo>
                  <a:pt x="686109" y="0"/>
                </a:lnTo>
                <a:lnTo>
                  <a:pt x="686109" y="1440649"/>
                </a:lnTo>
                <a:lnTo>
                  <a:pt x="0" y="1440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8"/>
          <p:cNvSpPr/>
          <p:nvPr>
            <p:custDataLst>
              <p:tags r:id="rId6"/>
            </p:custDataLst>
          </p:nvPr>
        </p:nvSpPr>
        <p:spPr>
          <a:xfrm>
            <a:off x="6226175" y="1200785"/>
            <a:ext cx="1504950" cy="3033395"/>
          </a:xfrm>
          <a:custGeom>
            <a:avLst/>
            <a:gdLst/>
            <a:ahLst/>
            <a:cxnLst/>
            <a:rect l="l" t="t" r="r" b="b"/>
            <a:pathLst>
              <a:path w="1268847" h="2701907">
                <a:moveTo>
                  <a:pt x="0" y="0"/>
                </a:moveTo>
                <a:lnTo>
                  <a:pt x="1268847" y="0"/>
                </a:lnTo>
                <a:lnTo>
                  <a:pt x="1268847" y="2701908"/>
                </a:lnTo>
                <a:lnTo>
                  <a:pt x="0" y="2701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41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>
            <p:custDataLst>
              <p:tags r:id="rId8"/>
            </p:custDataLst>
          </p:nvPr>
        </p:nvSpPr>
        <p:spPr>
          <a:xfrm>
            <a:off x="6931025" y="2200910"/>
            <a:ext cx="1699895" cy="3436620"/>
          </a:xfrm>
          <a:custGeom>
            <a:avLst/>
            <a:gdLst/>
            <a:ahLst/>
            <a:cxnLst/>
            <a:rect l="l" t="t" r="r" b="b"/>
            <a:pathLst>
              <a:path w="1292124" h="2713121">
                <a:moveTo>
                  <a:pt x="0" y="0"/>
                </a:moveTo>
                <a:lnTo>
                  <a:pt x="1292124" y="0"/>
                </a:lnTo>
                <a:lnTo>
                  <a:pt x="1292124" y="2713121"/>
                </a:lnTo>
                <a:lnTo>
                  <a:pt x="0" y="2713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4"/>
          <p:cNvSpPr/>
          <p:nvPr>
            <p:custDataLst>
              <p:tags r:id="rId10"/>
            </p:custDataLst>
          </p:nvPr>
        </p:nvSpPr>
        <p:spPr>
          <a:xfrm>
            <a:off x="2541270" y="1206500"/>
            <a:ext cx="1449705" cy="2947035"/>
          </a:xfrm>
          <a:custGeom>
            <a:avLst/>
            <a:gdLst/>
            <a:ahLst/>
            <a:cxnLst/>
            <a:rect l="l" t="t" r="r" b="b"/>
            <a:pathLst>
              <a:path w="1291405" h="2711611">
                <a:moveTo>
                  <a:pt x="0" y="0"/>
                </a:moveTo>
                <a:lnTo>
                  <a:pt x="1291405" y="0"/>
                </a:lnTo>
                <a:lnTo>
                  <a:pt x="1291405" y="2711611"/>
                </a:lnTo>
                <a:lnTo>
                  <a:pt x="0" y="27116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21"/>
          <p:cNvSpPr/>
          <p:nvPr>
            <p:custDataLst>
              <p:tags r:id="rId12"/>
            </p:custDataLst>
          </p:nvPr>
        </p:nvSpPr>
        <p:spPr>
          <a:xfrm>
            <a:off x="1198245" y="1737995"/>
            <a:ext cx="1777365" cy="3397250"/>
          </a:xfrm>
          <a:custGeom>
            <a:avLst/>
            <a:gdLst/>
            <a:ahLst/>
            <a:cxnLst/>
            <a:rect l="l" t="t" r="r" b="b"/>
            <a:pathLst>
              <a:path w="1257907" h="2641274">
                <a:moveTo>
                  <a:pt x="0" y="0"/>
                </a:moveTo>
                <a:lnTo>
                  <a:pt x="1257907" y="0"/>
                </a:lnTo>
                <a:lnTo>
                  <a:pt x="1257907" y="2641274"/>
                </a:lnTo>
                <a:lnTo>
                  <a:pt x="0" y="26412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681469" y="850479"/>
            <a:ext cx="3446987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+mn-ea"/>
                <a:cs typeface="千图雪花体" panose="00000500000000000000" pitchFamily="2" charset="-122"/>
              </a:defRPr>
            </a:lvl1pPr>
          </a:lstStyle>
          <a:p>
            <a:r>
              <a:rPr lang="zh-CN" altLang="en-US" dirty="0"/>
              <a:t>点击打卡地点即可获得地点任务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21970" y="1237615"/>
            <a:ext cx="1470025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+mn-ea"/>
                <a:cs typeface="千图雪花体" panose="00000500000000000000" pitchFamily="2" charset="-122"/>
              </a:defRPr>
            </a:lvl1pPr>
          </a:lstStyle>
          <a:p>
            <a:r>
              <a:rPr lang="zh-CN" altLang="en-US" dirty="0"/>
              <a:t>集齐碎片可收获该生物知识卡片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9363075" y="965200"/>
            <a:ext cx="2584450" cy="5525770"/>
          </a:xfrm>
          <a:prstGeom prst="rect">
            <a:avLst/>
          </a:prstGeom>
          <a:solidFill>
            <a:srgbClr val="FCF2E6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582695" y="3704588"/>
            <a:ext cx="683517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+mn-ea"/>
                <a:cs typeface="千图雪花体" panose="00000500000000000000" pitchFamily="2" charset="-122"/>
              </a:defRPr>
            </a:lvl1pPr>
          </a:lstStyle>
          <a:p>
            <a:r>
              <a:rPr lang="zh-CN" altLang="en-US" dirty="0"/>
              <a:t>点击可进入地点搜寻碎片</a:t>
            </a:r>
            <a:endParaRPr lang="zh-CN" altLang="en-US" dirty="0"/>
          </a:p>
        </p:txBody>
      </p:sp>
      <p:cxnSp>
        <p:nvCxnSpPr>
          <p:cNvPr id="82" name="直接连接符 81"/>
          <p:cNvCxnSpPr/>
          <p:nvPr/>
        </p:nvCxnSpPr>
        <p:spPr>
          <a:xfrm>
            <a:off x="6922575" y="1132046"/>
            <a:ext cx="8255" cy="9544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endCxn id="29" idx="0"/>
          </p:cNvCxnSpPr>
          <p:nvPr/>
        </p:nvCxnSpPr>
        <p:spPr>
          <a:xfrm flipH="1">
            <a:off x="3557452" y="1154049"/>
            <a:ext cx="2540" cy="4038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552603" y="1132873"/>
            <a:ext cx="3376930" cy="158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840195" y="2044908"/>
            <a:ext cx="180000" cy="180000"/>
          </a:xfrm>
          <a:prstGeom prst="ellipse">
            <a:avLst/>
          </a:prstGeom>
          <a:solidFill>
            <a:srgbClr val="25645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3467710" y="1557863"/>
            <a:ext cx="180000" cy="180000"/>
          </a:xfrm>
          <a:prstGeom prst="ellipse">
            <a:avLst/>
          </a:prstGeom>
          <a:solidFill>
            <a:srgbClr val="25645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3489960" y="4276725"/>
            <a:ext cx="567690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+mn-ea"/>
                <a:cs typeface="千图雪花体" panose="00000500000000000000" pitchFamily="2" charset="-122"/>
              </a:defRPr>
            </a:lvl1pPr>
          </a:lstStyle>
          <a:p>
            <a:r>
              <a:rPr lang="zh-CN" altLang="en-US" dirty="0"/>
              <a:t>手绘地图</a:t>
            </a:r>
            <a:r>
              <a:rPr lang="zh-CN" altLang="en-US" dirty="0"/>
              <a:t>路线导览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292735" y="2768600"/>
            <a:ext cx="933450" cy="1599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+mn-ea"/>
                <a:cs typeface="千图雪花体" panose="00000500000000000000" pitchFamily="2" charset="-122"/>
              </a:defRPr>
            </a:lvl1pPr>
          </a:lstStyle>
          <a:p>
            <a:r>
              <a:rPr lang="zh-CN" altLang="en-US" dirty="0"/>
              <a:t>集齐生物碎片</a:t>
            </a:r>
            <a:r>
              <a:rPr lang="zh-CN" altLang="en-US" dirty="0"/>
              <a:t>可兑换</a:t>
            </a:r>
            <a:r>
              <a:rPr lang="zh-CN" altLang="en-US" dirty="0"/>
              <a:t>盲盒（优惠券、限定皮肤、虚拟货币等）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9516110" y="1021080"/>
            <a:ext cx="1858645" cy="3067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+mn-ea"/>
                <a:cs typeface="千图雪花体" panose="00000500000000000000" pitchFamily="2" charset="-122"/>
              </a:defRPr>
            </a:lvl1pPr>
          </a:lstStyle>
          <a:p>
            <a:r>
              <a:rPr lang="en-US" altLang="zh-CN" dirty="0"/>
              <a:t> </a:t>
            </a:r>
            <a:r>
              <a:rPr lang="zh-CN" altLang="en-US" dirty="0"/>
              <a:t>益智拼图小游戏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1955140" y="2086818"/>
            <a:ext cx="180000" cy="180000"/>
          </a:xfrm>
          <a:prstGeom prst="ellipse">
            <a:avLst/>
          </a:prstGeom>
          <a:solidFill>
            <a:srgbClr val="25645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cxnSp>
        <p:nvCxnSpPr>
          <p:cNvPr id="55" name="直接连接符 54"/>
          <p:cNvCxnSpPr/>
          <p:nvPr/>
        </p:nvCxnSpPr>
        <p:spPr>
          <a:xfrm>
            <a:off x="2037262" y="1444879"/>
            <a:ext cx="6350" cy="65341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904778" y="1444658"/>
            <a:ext cx="138430" cy="6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74395" y="5735320"/>
            <a:ext cx="1031240" cy="618490"/>
          </a:xfrm>
          <a:prstGeom prst="roundRect">
            <a:avLst/>
          </a:prstGeom>
          <a:solidFill>
            <a:srgbClr val="FBF3E6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990" tIns="46990" rIns="46990" bIns="46990" rtlCol="0" anchor="ctr"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线上模拟农商耕作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2544445" y="5735320"/>
            <a:ext cx="1484630" cy="618490"/>
          </a:xfrm>
          <a:prstGeom prst="roundRect">
            <a:avLst/>
          </a:prstGeom>
          <a:solidFill>
            <a:srgbClr val="FBF3E6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990" tIns="46990" rIns="46990" bIns="46990"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tx1"/>
                </a:solidFill>
              </a:rPr>
              <a:t>游戏化机制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tx1"/>
                </a:solidFill>
              </a:rPr>
              <a:t>提高学习</a:t>
            </a:r>
            <a:r>
              <a:rPr lang="zh-CN" altLang="en-US" sz="1600" dirty="0">
                <a:solidFill>
                  <a:schemeClr val="tx1"/>
                </a:solidFill>
              </a:rPr>
              <a:t>热情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4565650" y="5735320"/>
            <a:ext cx="1374140" cy="618490"/>
          </a:xfrm>
          <a:prstGeom prst="roundRect">
            <a:avLst/>
          </a:prstGeom>
          <a:solidFill>
            <a:srgbClr val="FBF3E6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990" tIns="46990" rIns="46990" bIns="46990"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tx1"/>
                </a:solidFill>
              </a:rPr>
              <a:t>线下奖励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tx1"/>
                </a:solidFill>
              </a:rPr>
              <a:t>增强学习</a:t>
            </a:r>
            <a:r>
              <a:rPr lang="zh-CN" altLang="en-US" sz="1600" dirty="0">
                <a:solidFill>
                  <a:schemeClr val="tx1"/>
                </a:solidFill>
              </a:rPr>
              <a:t>动力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697345" y="5735320"/>
            <a:ext cx="1617980" cy="617855"/>
          </a:xfrm>
          <a:prstGeom prst="roundRect">
            <a:avLst/>
          </a:prstGeom>
          <a:solidFill>
            <a:srgbClr val="FBF3E6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990" tIns="46990" rIns="46990" bIns="46990"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tx1"/>
                </a:solidFill>
              </a:rPr>
              <a:t>入乡体验再传播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6" name="右箭头 65"/>
          <p:cNvSpPr/>
          <p:nvPr/>
        </p:nvSpPr>
        <p:spPr>
          <a:xfrm>
            <a:off x="2008505" y="5895340"/>
            <a:ext cx="396875" cy="382270"/>
          </a:xfrm>
          <a:prstGeom prst="rightArrow">
            <a:avLst/>
          </a:prstGeom>
          <a:solidFill>
            <a:srgbClr val="FBF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8" name="加号 67"/>
          <p:cNvSpPr/>
          <p:nvPr/>
        </p:nvSpPr>
        <p:spPr>
          <a:xfrm>
            <a:off x="4029075" y="5848350"/>
            <a:ext cx="480695" cy="457835"/>
          </a:xfrm>
          <a:prstGeom prst="mathPlus">
            <a:avLst/>
          </a:prstGeom>
          <a:solidFill>
            <a:srgbClr val="FBF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cxnSp>
        <p:nvCxnSpPr>
          <p:cNvPr id="70" name="直接连接符 69"/>
          <p:cNvCxnSpPr/>
          <p:nvPr/>
        </p:nvCxnSpPr>
        <p:spPr>
          <a:xfrm>
            <a:off x="7506335" y="6342380"/>
            <a:ext cx="0" cy="234950"/>
          </a:xfrm>
          <a:prstGeom prst="line">
            <a:avLst/>
          </a:prstGeom>
          <a:ln w="22225">
            <a:solidFill>
              <a:srgbClr val="FBF3E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1445895" y="6637655"/>
            <a:ext cx="6057900" cy="9525"/>
          </a:xfrm>
          <a:prstGeom prst="line">
            <a:avLst/>
          </a:prstGeom>
          <a:ln w="22225">
            <a:solidFill>
              <a:srgbClr val="FBF3E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1445895" y="6380480"/>
            <a:ext cx="0" cy="276225"/>
          </a:xfrm>
          <a:prstGeom prst="straightConnector1">
            <a:avLst/>
          </a:prstGeom>
          <a:ln w="22225">
            <a:solidFill>
              <a:srgbClr val="FBF3E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3" name="右箭头 72"/>
          <p:cNvSpPr/>
          <p:nvPr/>
        </p:nvSpPr>
        <p:spPr>
          <a:xfrm>
            <a:off x="6073140" y="5895340"/>
            <a:ext cx="396875" cy="382270"/>
          </a:xfrm>
          <a:prstGeom prst="rightArrow">
            <a:avLst/>
          </a:prstGeom>
          <a:solidFill>
            <a:srgbClr val="FBF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9459595" y="5116195"/>
            <a:ext cx="234442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9EBD2">
                    <a:alpha val="91000"/>
                  </a:srgb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200" b="1" dirty="0">
                <a:solidFill>
                  <a:srgbClr val="B67E42"/>
                </a:solidFill>
                <a:latin typeface="+mn-ea"/>
                <a:cs typeface="千图雪花体" panose="00000500000000000000" pitchFamily="2" charset="-122"/>
              </a:rPr>
              <a:t>    </a:t>
            </a:r>
            <a:r>
              <a:rPr lang="zh-CN" altLang="en-US" sz="1200" b="1" dirty="0">
                <a:solidFill>
                  <a:srgbClr val="B67E42"/>
                </a:solidFill>
                <a:latin typeface="+mn-ea"/>
                <a:cs typeface="千图雪花体" panose="00000500000000000000" pitchFamily="2" charset="-122"/>
              </a:rPr>
              <a:t>运用简单拼图游戏使</a:t>
            </a:r>
            <a:r>
              <a:rPr lang="zh-CN" altLang="en-US" sz="1200" b="1" dirty="0">
                <a:solidFill>
                  <a:srgbClr val="B67E42"/>
                </a:solidFill>
                <a:latin typeface="+mn-ea"/>
                <a:cs typeface="千图雪花体" panose="00000500000000000000" pitchFamily="2" charset="-122"/>
              </a:rPr>
              <a:t>学习者快速了解桑基鱼塘农遗系统：桑叶养蚕、蚕沙养鱼、鱼粪肥塘、塘基补桑的过程。</a:t>
            </a:r>
            <a:endParaRPr lang="zh-CN" altLang="en-US" sz="1200" b="1" dirty="0">
              <a:solidFill>
                <a:srgbClr val="B67E42"/>
              </a:solidFill>
              <a:latin typeface="+mn-ea"/>
              <a:cs typeface="千图雪花体" panose="00000500000000000000" pitchFamily="2" charset="-122"/>
              <a:sym typeface="+mn-ea"/>
            </a:endParaRPr>
          </a:p>
        </p:txBody>
      </p:sp>
      <p:pic>
        <p:nvPicPr>
          <p:cNvPr id="80" name="图片 79" descr="50bddc40192e4e305a8eacec02a4750b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8975" y="1454785"/>
            <a:ext cx="2177415" cy="1712595"/>
          </a:xfrm>
          <a:prstGeom prst="rect">
            <a:avLst/>
          </a:prstGeom>
        </p:spPr>
      </p:pic>
      <p:pic>
        <p:nvPicPr>
          <p:cNvPr id="83" name="图片 82" descr="c5b82b19709dc8aedcb58de42abdb76f"/>
          <p:cNvPicPr>
            <a:picLocks noChangeAspect="1"/>
          </p:cNvPicPr>
          <p:nvPr/>
        </p:nvPicPr>
        <p:blipFill>
          <a:blip r:embed="rId15"/>
          <a:srcRect b="3108"/>
          <a:stretch>
            <a:fillRect/>
          </a:stretch>
        </p:blipFill>
        <p:spPr>
          <a:xfrm>
            <a:off x="9569450" y="3350260"/>
            <a:ext cx="2177415" cy="1860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697" y="0"/>
            <a:ext cx="12192001" cy="6858001"/>
          </a:xfrm>
          <a:prstGeom prst="rect">
            <a:avLst/>
          </a:prstGeom>
          <a:gradFill>
            <a:gsLst>
              <a:gs pos="0">
                <a:srgbClr val="0D3C35">
                  <a:lumMod val="94000"/>
                </a:srgbClr>
              </a:gs>
              <a:gs pos="100000">
                <a:srgbClr val="195A4B">
                  <a:lumMod val="90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88817" y="70441"/>
            <a:ext cx="3414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模块三：农遗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智创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34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42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35635" y="975360"/>
            <a:ext cx="10885170" cy="2919095"/>
            <a:chOff x="472623" y="1268223"/>
            <a:chExt cx="11246754" cy="2918972"/>
          </a:xfrm>
        </p:grpSpPr>
        <p:sp>
          <p:nvSpPr>
            <p:cNvPr id="6" name="任意多边形: 形状 31"/>
            <p:cNvSpPr/>
            <p:nvPr/>
          </p:nvSpPr>
          <p:spPr>
            <a:xfrm rot="16200000">
              <a:off x="4635830" y="-2886829"/>
              <a:ext cx="2910817" cy="11237232"/>
            </a:xfrm>
            <a:custGeom>
              <a:avLst/>
              <a:gdLst>
                <a:gd name="connsiteX0" fmla="*/ 2910817 w 2910817"/>
                <a:gd name="connsiteY0" fmla="*/ 5002421 h 11237232"/>
                <a:gd name="connsiteX1" fmla="*/ 2910817 w 2910817"/>
                <a:gd name="connsiteY1" fmla="*/ 10975985 h 11237232"/>
                <a:gd name="connsiteX2" fmla="*/ 2649571 w 2910817"/>
                <a:gd name="connsiteY2" fmla="*/ 11237231 h 11237232"/>
                <a:gd name="connsiteX3" fmla="*/ 2512735 w 2910817"/>
                <a:gd name="connsiteY3" fmla="*/ 11237231 h 11237232"/>
                <a:gd name="connsiteX4" fmla="*/ 2512734 w 2910817"/>
                <a:gd name="connsiteY4" fmla="*/ 11237232 h 11237232"/>
                <a:gd name="connsiteX5" fmla="*/ 398083 w 2910817"/>
                <a:gd name="connsiteY5" fmla="*/ 11237232 h 11237232"/>
                <a:gd name="connsiteX6" fmla="*/ 398082 w 2910817"/>
                <a:gd name="connsiteY6" fmla="*/ 11237231 h 11237232"/>
                <a:gd name="connsiteX7" fmla="*/ 261247 w 2910817"/>
                <a:gd name="connsiteY7" fmla="*/ 11237231 h 11237232"/>
                <a:gd name="connsiteX8" fmla="*/ 1 w 2910817"/>
                <a:gd name="connsiteY8" fmla="*/ 10975985 h 11237232"/>
                <a:gd name="connsiteX9" fmla="*/ 1 w 2910817"/>
                <a:gd name="connsiteY9" fmla="*/ 10839149 h 11237232"/>
                <a:gd name="connsiteX10" fmla="*/ 0 w 2910817"/>
                <a:gd name="connsiteY10" fmla="*/ 10839149 h 11237232"/>
                <a:gd name="connsiteX11" fmla="*/ 1 w 2910817"/>
                <a:gd name="connsiteY11" fmla="*/ 261246 h 11237232"/>
                <a:gd name="connsiteX12" fmla="*/ 261247 w 2910817"/>
                <a:gd name="connsiteY12" fmla="*/ 0 h 11237232"/>
                <a:gd name="connsiteX13" fmla="*/ 2649571 w 2910817"/>
                <a:gd name="connsiteY13" fmla="*/ 0 h 11237232"/>
                <a:gd name="connsiteX14" fmla="*/ 2910817 w 2910817"/>
                <a:gd name="connsiteY14" fmla="*/ 261246 h 11237232"/>
                <a:gd name="connsiteX15" fmla="*/ 2910817 w 2910817"/>
                <a:gd name="connsiteY15" fmla="*/ 5002421 h 1123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10817" h="11237232">
                  <a:moveTo>
                    <a:pt x="2910817" y="5002421"/>
                  </a:moveTo>
                  <a:lnTo>
                    <a:pt x="2910817" y="10975985"/>
                  </a:lnTo>
                  <a:lnTo>
                    <a:pt x="2649571" y="11237231"/>
                  </a:lnTo>
                  <a:lnTo>
                    <a:pt x="2512735" y="11237231"/>
                  </a:lnTo>
                  <a:lnTo>
                    <a:pt x="2512734" y="11237232"/>
                  </a:lnTo>
                  <a:lnTo>
                    <a:pt x="398083" y="11237232"/>
                  </a:lnTo>
                  <a:lnTo>
                    <a:pt x="398082" y="11237231"/>
                  </a:lnTo>
                  <a:lnTo>
                    <a:pt x="261247" y="11237231"/>
                  </a:lnTo>
                  <a:lnTo>
                    <a:pt x="1" y="10975985"/>
                  </a:lnTo>
                  <a:lnTo>
                    <a:pt x="1" y="10839149"/>
                  </a:lnTo>
                  <a:lnTo>
                    <a:pt x="0" y="10839149"/>
                  </a:lnTo>
                  <a:lnTo>
                    <a:pt x="1" y="261246"/>
                  </a:lnTo>
                  <a:lnTo>
                    <a:pt x="261247" y="0"/>
                  </a:lnTo>
                  <a:lnTo>
                    <a:pt x="2649571" y="0"/>
                  </a:lnTo>
                  <a:lnTo>
                    <a:pt x="2910817" y="261246"/>
                  </a:lnTo>
                  <a:lnTo>
                    <a:pt x="2910817" y="500242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AD2C0">
                    <a:alpha val="18000"/>
                  </a:srgbClr>
                </a:gs>
                <a:gs pos="0">
                  <a:srgbClr val="196C62">
                    <a:alpha val="0"/>
                  </a:srgbClr>
                </a:gs>
                <a:gs pos="52000">
                  <a:srgbClr val="196C62">
                    <a:alpha val="17000"/>
                  </a:srgbClr>
                </a:gs>
              </a:gsLst>
              <a:lin ang="0" scaled="1"/>
              <a:tileRect/>
            </a:gradFill>
            <a:ln w="10719" cap="flat">
              <a:gradFill flip="none" rotWithShape="1">
                <a:gsLst>
                  <a:gs pos="0">
                    <a:srgbClr val="196C62">
                      <a:alpha val="0"/>
                    </a:srgbClr>
                  </a:gs>
                  <a:gs pos="100000">
                    <a:srgbClr val="21C93D">
                      <a:alpha val="69000"/>
                    </a:srgbClr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 panose="02000000000000000000"/>
                <a:ea typeface="思源黑体 CN Regular" panose="020B0500000000000000" charset="-122"/>
                <a:cs typeface="+mn-cs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 flipH="1">
              <a:off x="11184515" y="1268223"/>
              <a:ext cx="534862" cy="587284"/>
              <a:chOff x="472623" y="1268223"/>
              <a:chExt cx="534862" cy="587284"/>
            </a:xfrm>
          </p:grpSpPr>
          <p:cxnSp>
            <p:nvCxnSpPr>
              <p:cNvPr id="104" name="直接连接符 103"/>
              <p:cNvCxnSpPr/>
              <p:nvPr/>
            </p:nvCxnSpPr>
            <p:spPr>
              <a:xfrm>
                <a:off x="758103" y="1268223"/>
                <a:ext cx="249382" cy="0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flipV="1">
                <a:off x="472623" y="1553251"/>
                <a:ext cx="0" cy="302256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flipV="1">
                <a:off x="479763" y="1273289"/>
                <a:ext cx="261246" cy="261246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472623" y="1268223"/>
              <a:ext cx="534862" cy="587284"/>
              <a:chOff x="472623" y="1268223"/>
              <a:chExt cx="534862" cy="587284"/>
            </a:xfrm>
          </p:grpSpPr>
          <p:cxnSp>
            <p:nvCxnSpPr>
              <p:cNvPr id="100" name="直接连接符 99"/>
              <p:cNvCxnSpPr/>
              <p:nvPr/>
            </p:nvCxnSpPr>
            <p:spPr>
              <a:xfrm>
                <a:off x="758103" y="1268223"/>
                <a:ext cx="249382" cy="0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V="1">
                <a:off x="472623" y="1553251"/>
                <a:ext cx="0" cy="302256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 flipV="1">
                <a:off x="479763" y="1273289"/>
                <a:ext cx="261246" cy="261246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60" y="1068705"/>
            <a:ext cx="9756775" cy="548830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7" name="文本框 26"/>
          <p:cNvSpPr txBox="1"/>
          <p:nvPr/>
        </p:nvSpPr>
        <p:spPr>
          <a:xfrm>
            <a:off x="5435600" y="2868295"/>
            <a:ext cx="159702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ea"/>
              </a:rPr>
              <a:t>知识体系</a:t>
            </a:r>
            <a:endParaRPr kumimoji="0" lang="zh-CN" altLang="en-US" sz="2000" b="1" i="0" u="none" strike="noStrike" kern="1200" cap="none" spc="0" normalizeH="0" baseline="0" noProof="0" dirty="0">
              <a:ln w="0"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ea"/>
            </a:endParaRPr>
          </a:p>
        </p:txBody>
      </p:sp>
      <p:sp>
        <p:nvSpPr>
          <p:cNvPr id="82" name="任意多边形: 形状 81"/>
          <p:cNvSpPr/>
          <p:nvPr/>
        </p:nvSpPr>
        <p:spPr>
          <a:xfrm>
            <a:off x="3700145" y="3122930"/>
            <a:ext cx="506730" cy="492125"/>
          </a:xfrm>
          <a:custGeom>
            <a:avLst/>
            <a:gdLst>
              <a:gd name="connsiteX0" fmla="*/ 56603 w 3075556"/>
              <a:gd name="connsiteY0" fmla="*/ 0 h 446926"/>
              <a:gd name="connsiteX1" fmla="*/ 650858 w 3075556"/>
              <a:gd name="connsiteY1" fmla="*/ 0 h 446926"/>
              <a:gd name="connsiteX2" fmla="*/ 1053099 w 3075556"/>
              <a:gd name="connsiteY2" fmla="*/ 0 h 446926"/>
              <a:gd name="connsiteX3" fmla="*/ 1428203 w 3075556"/>
              <a:gd name="connsiteY3" fmla="*/ 0 h 446926"/>
              <a:gd name="connsiteX4" fmla="*/ 1647354 w 3075556"/>
              <a:gd name="connsiteY4" fmla="*/ 0 h 446926"/>
              <a:gd name="connsiteX5" fmla="*/ 2022458 w 3075556"/>
              <a:gd name="connsiteY5" fmla="*/ 0 h 446926"/>
              <a:gd name="connsiteX6" fmla="*/ 2424699 w 3075556"/>
              <a:gd name="connsiteY6" fmla="*/ 0 h 446926"/>
              <a:gd name="connsiteX7" fmla="*/ 3018954 w 3075556"/>
              <a:gd name="connsiteY7" fmla="*/ 0 h 446926"/>
              <a:gd name="connsiteX8" fmla="*/ 3075556 w 3075556"/>
              <a:gd name="connsiteY8" fmla="*/ 56638 h 446926"/>
              <a:gd name="connsiteX9" fmla="*/ 3075556 w 3075556"/>
              <a:gd name="connsiteY9" fmla="*/ 185086 h 446926"/>
              <a:gd name="connsiteX10" fmla="*/ 3075556 w 3075556"/>
              <a:gd name="connsiteY10" fmla="*/ 261876 h 446926"/>
              <a:gd name="connsiteX11" fmla="*/ 3075556 w 3075556"/>
              <a:gd name="connsiteY11" fmla="*/ 390324 h 446926"/>
              <a:gd name="connsiteX12" fmla="*/ 3018954 w 3075556"/>
              <a:gd name="connsiteY12" fmla="*/ 446926 h 446926"/>
              <a:gd name="connsiteX13" fmla="*/ 2424699 w 3075556"/>
              <a:gd name="connsiteY13" fmla="*/ 446926 h 446926"/>
              <a:gd name="connsiteX14" fmla="*/ 2022458 w 3075556"/>
              <a:gd name="connsiteY14" fmla="*/ 446926 h 446926"/>
              <a:gd name="connsiteX15" fmla="*/ 1647354 w 3075556"/>
              <a:gd name="connsiteY15" fmla="*/ 446926 h 446926"/>
              <a:gd name="connsiteX16" fmla="*/ 1428203 w 3075556"/>
              <a:gd name="connsiteY16" fmla="*/ 446926 h 446926"/>
              <a:gd name="connsiteX17" fmla="*/ 1053099 w 3075556"/>
              <a:gd name="connsiteY17" fmla="*/ 446926 h 446926"/>
              <a:gd name="connsiteX18" fmla="*/ 650858 w 3075556"/>
              <a:gd name="connsiteY18" fmla="*/ 446926 h 446926"/>
              <a:gd name="connsiteX19" fmla="*/ 56603 w 3075556"/>
              <a:gd name="connsiteY19" fmla="*/ 446926 h 446926"/>
              <a:gd name="connsiteX20" fmla="*/ 0 w 3075556"/>
              <a:gd name="connsiteY20" fmla="*/ 390324 h 446926"/>
              <a:gd name="connsiteX21" fmla="*/ 0 w 3075556"/>
              <a:gd name="connsiteY21" fmla="*/ 261876 h 446926"/>
              <a:gd name="connsiteX22" fmla="*/ 0 w 3075556"/>
              <a:gd name="connsiteY22" fmla="*/ 185086 h 446926"/>
              <a:gd name="connsiteX23" fmla="*/ 0 w 3075556"/>
              <a:gd name="connsiteY23" fmla="*/ 56638 h 44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75556" h="446926">
                <a:moveTo>
                  <a:pt x="56603" y="0"/>
                </a:moveTo>
                <a:lnTo>
                  <a:pt x="650858" y="0"/>
                </a:lnTo>
                <a:lnTo>
                  <a:pt x="1053099" y="0"/>
                </a:lnTo>
                <a:lnTo>
                  <a:pt x="1428203" y="0"/>
                </a:lnTo>
                <a:lnTo>
                  <a:pt x="1647354" y="0"/>
                </a:lnTo>
                <a:lnTo>
                  <a:pt x="2022458" y="0"/>
                </a:lnTo>
                <a:lnTo>
                  <a:pt x="2424699" y="0"/>
                </a:lnTo>
                <a:lnTo>
                  <a:pt x="3018954" y="0"/>
                </a:lnTo>
                <a:lnTo>
                  <a:pt x="3075556" y="56638"/>
                </a:lnTo>
                <a:lnTo>
                  <a:pt x="3075556" y="185086"/>
                </a:lnTo>
                <a:lnTo>
                  <a:pt x="3075556" y="261876"/>
                </a:lnTo>
                <a:lnTo>
                  <a:pt x="3075556" y="390324"/>
                </a:lnTo>
                <a:lnTo>
                  <a:pt x="3018954" y="446926"/>
                </a:lnTo>
                <a:lnTo>
                  <a:pt x="2424699" y="446926"/>
                </a:lnTo>
                <a:lnTo>
                  <a:pt x="2022458" y="446926"/>
                </a:lnTo>
                <a:lnTo>
                  <a:pt x="1647354" y="446926"/>
                </a:lnTo>
                <a:lnTo>
                  <a:pt x="1428203" y="446926"/>
                </a:lnTo>
                <a:lnTo>
                  <a:pt x="1053099" y="446926"/>
                </a:lnTo>
                <a:lnTo>
                  <a:pt x="650858" y="446926"/>
                </a:lnTo>
                <a:lnTo>
                  <a:pt x="56603" y="446926"/>
                </a:lnTo>
                <a:lnTo>
                  <a:pt x="0" y="390324"/>
                </a:lnTo>
                <a:lnTo>
                  <a:pt x="0" y="261876"/>
                </a:lnTo>
                <a:lnTo>
                  <a:pt x="0" y="185086"/>
                </a:lnTo>
                <a:lnTo>
                  <a:pt x="0" y="56638"/>
                </a:lnTo>
                <a:close/>
              </a:path>
            </a:pathLst>
          </a:custGeom>
          <a:noFill/>
          <a:ln w="28575" cap="flat" cmpd="sng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54000">
                  <a:srgbClr val="FF0000"/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4920000" scaled="0"/>
            </a:gradFill>
            <a:prstDash val="solid"/>
            <a:miter/>
          </a:ln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 panose="02000000000000000000"/>
              <a:ea typeface="思源黑体 CN Regular" panose="020B0500000000000000" charset="-122"/>
              <a:cs typeface="+mn-cs"/>
            </a:endParaRPr>
          </a:p>
        </p:txBody>
      </p:sp>
      <p:pic>
        <p:nvPicPr>
          <p:cNvPr id="21" name="图片 20" descr="319423205265692810"/>
          <p:cNvPicPr>
            <a:picLocks noChangeAspect="1"/>
          </p:cNvPicPr>
          <p:nvPr/>
        </p:nvPicPr>
        <p:blipFill>
          <a:blip r:embed="rId4"/>
          <a:srcRect l="47738" t="41222" r="41242" b="46426"/>
          <a:stretch>
            <a:fillRect/>
          </a:stretch>
        </p:blipFill>
        <p:spPr>
          <a:xfrm rot="19080000">
            <a:off x="4064000" y="3204210"/>
            <a:ext cx="567690" cy="847090"/>
          </a:xfrm>
          <a:prstGeom prst="rect">
            <a:avLst/>
          </a:prstGeom>
          <a:effectLst>
            <a:outerShdw blurRad="50800" dist="38100" dir="2700000" algn="tl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rcRect l="7880" t="54639" r="31707" b="42183"/>
          <a:stretch>
            <a:fillRect/>
          </a:stretch>
        </p:blipFill>
        <p:spPr>
          <a:xfrm>
            <a:off x="2661920" y="2613025"/>
            <a:ext cx="1226820" cy="86360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2384425" y="2172970"/>
            <a:ext cx="277495" cy="27686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/>
              <a:t>1</a:t>
            </a:r>
            <a:endParaRPr lang="en-US" altLang="zh-CN" sz="1400" dirty="0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rcRect l="7880" t="54639" r="31707" b="42183"/>
          <a:stretch>
            <a:fillRect/>
          </a:stretch>
        </p:blipFill>
        <p:spPr>
          <a:xfrm>
            <a:off x="2683510" y="4316730"/>
            <a:ext cx="1226820" cy="86360"/>
          </a:xfrm>
          <a:prstGeom prst="rect">
            <a:avLst/>
          </a:prstGeom>
        </p:spPr>
      </p:pic>
      <p:sp>
        <p:nvSpPr>
          <p:cNvPr id="38" name="椭圆 37"/>
          <p:cNvSpPr/>
          <p:nvPr/>
        </p:nvSpPr>
        <p:spPr>
          <a:xfrm>
            <a:off x="2413000" y="4272280"/>
            <a:ext cx="277495" cy="27686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/>
              <a:t>2</a:t>
            </a:r>
            <a:endParaRPr lang="en-US" altLang="zh-CN" sz="1400" dirty="0"/>
          </a:p>
        </p:txBody>
      </p:sp>
      <p:pic>
        <p:nvPicPr>
          <p:cNvPr id="47" name="图片 46" descr="319423205265692810"/>
          <p:cNvPicPr>
            <a:picLocks noChangeAspect="1"/>
          </p:cNvPicPr>
          <p:nvPr/>
        </p:nvPicPr>
        <p:blipFill>
          <a:blip r:embed="rId4"/>
          <a:srcRect l="47738" t="41222" r="41242" b="46426"/>
          <a:stretch>
            <a:fillRect/>
          </a:stretch>
        </p:blipFill>
        <p:spPr>
          <a:xfrm rot="19080000">
            <a:off x="3963670" y="5132070"/>
            <a:ext cx="567690" cy="847090"/>
          </a:xfrm>
          <a:prstGeom prst="rect">
            <a:avLst/>
          </a:prstGeom>
          <a:effectLst>
            <a:outerShdw blurRad="50800" dist="38100" dir="2700000" algn="tl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</p:pic>
      <p:sp>
        <p:nvSpPr>
          <p:cNvPr id="49" name="文本框 48"/>
          <p:cNvSpPr txBox="1"/>
          <p:nvPr>
            <p:custDataLst>
              <p:tags r:id="rId6"/>
            </p:custDataLst>
          </p:nvPr>
        </p:nvSpPr>
        <p:spPr>
          <a:xfrm>
            <a:off x="2690495" y="2148205"/>
            <a:ext cx="2703830" cy="2368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选择你喜欢的风格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，多种可选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>
            <p:custDataLst>
              <p:tags r:id="rId7"/>
            </p:custDataLst>
          </p:nvPr>
        </p:nvSpPr>
        <p:spPr>
          <a:xfrm>
            <a:off x="1087755" y="4262120"/>
            <a:ext cx="1325245" cy="171259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输入对想要产品画面的描述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8"/>
            </p:custDataLst>
          </p:nvPr>
        </p:nvSpPr>
        <p:spPr>
          <a:xfrm>
            <a:off x="1260475" y="4926965"/>
            <a:ext cx="1401445" cy="146812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例：一个少女的形象，头发发光的数据流。穿着带有霓虹光条装饰服装。表情略带神秘和冷静，充满未来感和科技感。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841875" y="2846070"/>
            <a:ext cx="277495" cy="27686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/>
              <a:t>3</a:t>
            </a:r>
            <a:endParaRPr lang="en-US" altLang="zh-CN" sz="1400" dirty="0"/>
          </a:p>
        </p:txBody>
      </p:sp>
      <p:sp>
        <p:nvSpPr>
          <p:cNvPr id="53" name="文本框 52"/>
          <p:cNvSpPr txBox="1"/>
          <p:nvPr>
            <p:custDataLst>
              <p:tags r:id="rId9"/>
            </p:custDataLst>
          </p:nvPr>
        </p:nvSpPr>
        <p:spPr>
          <a:xfrm>
            <a:off x="5210175" y="2868295"/>
            <a:ext cx="3960495" cy="2368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选择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你需要的产品：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形象，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，图标等等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7" name="图片 56" descr="图片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5645" y="5246370"/>
            <a:ext cx="5418455" cy="162560"/>
          </a:xfrm>
          <a:prstGeom prst="rect">
            <a:avLst/>
          </a:prstGeom>
        </p:spPr>
      </p:pic>
      <p:pic>
        <p:nvPicPr>
          <p:cNvPr id="54" name="图片 53" descr="319423205265692810"/>
          <p:cNvPicPr>
            <a:picLocks noChangeAspect="1"/>
          </p:cNvPicPr>
          <p:nvPr/>
        </p:nvPicPr>
        <p:blipFill>
          <a:blip r:embed="rId4"/>
          <a:srcRect l="47738" t="41222" r="41242" b="46426"/>
          <a:stretch>
            <a:fillRect/>
          </a:stretch>
        </p:blipFill>
        <p:spPr>
          <a:xfrm rot="19080000">
            <a:off x="6043295" y="4488815"/>
            <a:ext cx="567690" cy="847090"/>
          </a:xfrm>
          <a:prstGeom prst="rect">
            <a:avLst/>
          </a:prstGeom>
          <a:effectLst>
            <a:outerShdw blurRad="50800" dist="38100" dir="2700000" algn="tl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697" y="0"/>
            <a:ext cx="12192001" cy="6858001"/>
          </a:xfrm>
          <a:prstGeom prst="rect">
            <a:avLst/>
          </a:prstGeom>
          <a:gradFill>
            <a:gsLst>
              <a:gs pos="0">
                <a:srgbClr val="0D3C35">
                  <a:lumMod val="94000"/>
                </a:srgbClr>
              </a:gs>
              <a:gs pos="100000">
                <a:srgbClr val="195A4B">
                  <a:lumMod val="90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88817" y="70441"/>
            <a:ext cx="3414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模块三：农遗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智创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34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42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35635" y="975360"/>
            <a:ext cx="10885170" cy="2919095"/>
            <a:chOff x="472623" y="1268223"/>
            <a:chExt cx="11246754" cy="2918972"/>
          </a:xfrm>
        </p:grpSpPr>
        <p:sp>
          <p:nvSpPr>
            <p:cNvPr id="6" name="任意多边形: 形状 31"/>
            <p:cNvSpPr/>
            <p:nvPr/>
          </p:nvSpPr>
          <p:spPr>
            <a:xfrm rot="16200000">
              <a:off x="4635830" y="-2886829"/>
              <a:ext cx="2910817" cy="11237232"/>
            </a:xfrm>
            <a:custGeom>
              <a:avLst/>
              <a:gdLst>
                <a:gd name="connsiteX0" fmla="*/ 2910817 w 2910817"/>
                <a:gd name="connsiteY0" fmla="*/ 5002421 h 11237232"/>
                <a:gd name="connsiteX1" fmla="*/ 2910817 w 2910817"/>
                <a:gd name="connsiteY1" fmla="*/ 10975985 h 11237232"/>
                <a:gd name="connsiteX2" fmla="*/ 2649571 w 2910817"/>
                <a:gd name="connsiteY2" fmla="*/ 11237231 h 11237232"/>
                <a:gd name="connsiteX3" fmla="*/ 2512735 w 2910817"/>
                <a:gd name="connsiteY3" fmla="*/ 11237231 h 11237232"/>
                <a:gd name="connsiteX4" fmla="*/ 2512734 w 2910817"/>
                <a:gd name="connsiteY4" fmla="*/ 11237232 h 11237232"/>
                <a:gd name="connsiteX5" fmla="*/ 398083 w 2910817"/>
                <a:gd name="connsiteY5" fmla="*/ 11237232 h 11237232"/>
                <a:gd name="connsiteX6" fmla="*/ 398082 w 2910817"/>
                <a:gd name="connsiteY6" fmla="*/ 11237231 h 11237232"/>
                <a:gd name="connsiteX7" fmla="*/ 261247 w 2910817"/>
                <a:gd name="connsiteY7" fmla="*/ 11237231 h 11237232"/>
                <a:gd name="connsiteX8" fmla="*/ 1 w 2910817"/>
                <a:gd name="connsiteY8" fmla="*/ 10975985 h 11237232"/>
                <a:gd name="connsiteX9" fmla="*/ 1 w 2910817"/>
                <a:gd name="connsiteY9" fmla="*/ 10839149 h 11237232"/>
                <a:gd name="connsiteX10" fmla="*/ 0 w 2910817"/>
                <a:gd name="connsiteY10" fmla="*/ 10839149 h 11237232"/>
                <a:gd name="connsiteX11" fmla="*/ 1 w 2910817"/>
                <a:gd name="connsiteY11" fmla="*/ 261246 h 11237232"/>
                <a:gd name="connsiteX12" fmla="*/ 261247 w 2910817"/>
                <a:gd name="connsiteY12" fmla="*/ 0 h 11237232"/>
                <a:gd name="connsiteX13" fmla="*/ 2649571 w 2910817"/>
                <a:gd name="connsiteY13" fmla="*/ 0 h 11237232"/>
                <a:gd name="connsiteX14" fmla="*/ 2910817 w 2910817"/>
                <a:gd name="connsiteY14" fmla="*/ 261246 h 11237232"/>
                <a:gd name="connsiteX15" fmla="*/ 2910817 w 2910817"/>
                <a:gd name="connsiteY15" fmla="*/ 5002421 h 1123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10817" h="11237232">
                  <a:moveTo>
                    <a:pt x="2910817" y="5002421"/>
                  </a:moveTo>
                  <a:lnTo>
                    <a:pt x="2910817" y="10975985"/>
                  </a:lnTo>
                  <a:lnTo>
                    <a:pt x="2649571" y="11237231"/>
                  </a:lnTo>
                  <a:lnTo>
                    <a:pt x="2512735" y="11237231"/>
                  </a:lnTo>
                  <a:lnTo>
                    <a:pt x="2512734" y="11237232"/>
                  </a:lnTo>
                  <a:lnTo>
                    <a:pt x="398083" y="11237232"/>
                  </a:lnTo>
                  <a:lnTo>
                    <a:pt x="398082" y="11237231"/>
                  </a:lnTo>
                  <a:lnTo>
                    <a:pt x="261247" y="11237231"/>
                  </a:lnTo>
                  <a:lnTo>
                    <a:pt x="1" y="10975985"/>
                  </a:lnTo>
                  <a:lnTo>
                    <a:pt x="1" y="10839149"/>
                  </a:lnTo>
                  <a:lnTo>
                    <a:pt x="0" y="10839149"/>
                  </a:lnTo>
                  <a:lnTo>
                    <a:pt x="1" y="261246"/>
                  </a:lnTo>
                  <a:lnTo>
                    <a:pt x="261247" y="0"/>
                  </a:lnTo>
                  <a:lnTo>
                    <a:pt x="2649571" y="0"/>
                  </a:lnTo>
                  <a:lnTo>
                    <a:pt x="2910817" y="261246"/>
                  </a:lnTo>
                  <a:lnTo>
                    <a:pt x="2910817" y="500242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AD2C0">
                    <a:alpha val="18000"/>
                  </a:srgbClr>
                </a:gs>
                <a:gs pos="0">
                  <a:srgbClr val="196C62">
                    <a:alpha val="0"/>
                  </a:srgbClr>
                </a:gs>
                <a:gs pos="52000">
                  <a:srgbClr val="196C62">
                    <a:alpha val="17000"/>
                  </a:srgbClr>
                </a:gs>
              </a:gsLst>
              <a:lin ang="0" scaled="1"/>
              <a:tileRect/>
            </a:gradFill>
            <a:ln w="10719" cap="flat">
              <a:gradFill flip="none" rotWithShape="1">
                <a:gsLst>
                  <a:gs pos="0">
                    <a:srgbClr val="196C62">
                      <a:alpha val="0"/>
                    </a:srgbClr>
                  </a:gs>
                  <a:gs pos="100000">
                    <a:srgbClr val="21C93D">
                      <a:alpha val="69000"/>
                    </a:srgbClr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 panose="02000000000000000000"/>
                <a:ea typeface="思源黑体 CN Regular" panose="020B0500000000000000" charset="-122"/>
                <a:cs typeface="+mn-cs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 flipH="1">
              <a:off x="11184515" y="1268223"/>
              <a:ext cx="534862" cy="587284"/>
              <a:chOff x="472623" y="1268223"/>
              <a:chExt cx="534862" cy="587284"/>
            </a:xfrm>
          </p:grpSpPr>
          <p:cxnSp>
            <p:nvCxnSpPr>
              <p:cNvPr id="104" name="直接连接符 103"/>
              <p:cNvCxnSpPr/>
              <p:nvPr/>
            </p:nvCxnSpPr>
            <p:spPr>
              <a:xfrm>
                <a:off x="758103" y="1268223"/>
                <a:ext cx="249382" cy="0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flipV="1">
                <a:off x="472623" y="1553251"/>
                <a:ext cx="0" cy="302256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flipV="1">
                <a:off x="479763" y="1273289"/>
                <a:ext cx="261246" cy="261246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472623" y="1268223"/>
              <a:ext cx="534862" cy="587284"/>
              <a:chOff x="472623" y="1268223"/>
              <a:chExt cx="534862" cy="587284"/>
            </a:xfrm>
          </p:grpSpPr>
          <p:cxnSp>
            <p:nvCxnSpPr>
              <p:cNvPr id="100" name="直接连接符 99"/>
              <p:cNvCxnSpPr/>
              <p:nvPr/>
            </p:nvCxnSpPr>
            <p:spPr>
              <a:xfrm>
                <a:off x="758103" y="1268223"/>
                <a:ext cx="249382" cy="0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V="1">
                <a:off x="472623" y="1553251"/>
                <a:ext cx="0" cy="302256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 flipV="1">
                <a:off x="479763" y="1273289"/>
                <a:ext cx="261246" cy="261246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068705"/>
            <a:ext cx="9757410" cy="548830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7" name="文本框 26"/>
          <p:cNvSpPr txBox="1"/>
          <p:nvPr/>
        </p:nvSpPr>
        <p:spPr>
          <a:xfrm>
            <a:off x="5435600" y="2868295"/>
            <a:ext cx="159702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ea"/>
              </a:rPr>
              <a:t>知识体系</a:t>
            </a:r>
            <a:endParaRPr kumimoji="0" lang="zh-CN" altLang="en-US" sz="2000" b="1" i="0" u="none" strike="noStrike" kern="1200" cap="none" spc="0" normalizeH="0" baseline="0" noProof="0" dirty="0">
              <a:ln w="0"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ea"/>
            </a:endParaRPr>
          </a:p>
        </p:txBody>
      </p:sp>
      <p:sp>
        <p:nvSpPr>
          <p:cNvPr id="82" name="任意多边形: 形状 81"/>
          <p:cNvSpPr/>
          <p:nvPr/>
        </p:nvSpPr>
        <p:spPr>
          <a:xfrm>
            <a:off x="2807335" y="3423920"/>
            <a:ext cx="1102995" cy="492125"/>
          </a:xfrm>
          <a:custGeom>
            <a:avLst/>
            <a:gdLst>
              <a:gd name="connsiteX0" fmla="*/ 56603 w 3075556"/>
              <a:gd name="connsiteY0" fmla="*/ 0 h 446926"/>
              <a:gd name="connsiteX1" fmla="*/ 650858 w 3075556"/>
              <a:gd name="connsiteY1" fmla="*/ 0 h 446926"/>
              <a:gd name="connsiteX2" fmla="*/ 1053099 w 3075556"/>
              <a:gd name="connsiteY2" fmla="*/ 0 h 446926"/>
              <a:gd name="connsiteX3" fmla="*/ 1428203 w 3075556"/>
              <a:gd name="connsiteY3" fmla="*/ 0 h 446926"/>
              <a:gd name="connsiteX4" fmla="*/ 1647354 w 3075556"/>
              <a:gd name="connsiteY4" fmla="*/ 0 h 446926"/>
              <a:gd name="connsiteX5" fmla="*/ 2022458 w 3075556"/>
              <a:gd name="connsiteY5" fmla="*/ 0 h 446926"/>
              <a:gd name="connsiteX6" fmla="*/ 2424699 w 3075556"/>
              <a:gd name="connsiteY6" fmla="*/ 0 h 446926"/>
              <a:gd name="connsiteX7" fmla="*/ 3018954 w 3075556"/>
              <a:gd name="connsiteY7" fmla="*/ 0 h 446926"/>
              <a:gd name="connsiteX8" fmla="*/ 3075556 w 3075556"/>
              <a:gd name="connsiteY8" fmla="*/ 56638 h 446926"/>
              <a:gd name="connsiteX9" fmla="*/ 3075556 w 3075556"/>
              <a:gd name="connsiteY9" fmla="*/ 185086 h 446926"/>
              <a:gd name="connsiteX10" fmla="*/ 3075556 w 3075556"/>
              <a:gd name="connsiteY10" fmla="*/ 261876 h 446926"/>
              <a:gd name="connsiteX11" fmla="*/ 3075556 w 3075556"/>
              <a:gd name="connsiteY11" fmla="*/ 390324 h 446926"/>
              <a:gd name="connsiteX12" fmla="*/ 3018954 w 3075556"/>
              <a:gd name="connsiteY12" fmla="*/ 446926 h 446926"/>
              <a:gd name="connsiteX13" fmla="*/ 2424699 w 3075556"/>
              <a:gd name="connsiteY13" fmla="*/ 446926 h 446926"/>
              <a:gd name="connsiteX14" fmla="*/ 2022458 w 3075556"/>
              <a:gd name="connsiteY14" fmla="*/ 446926 h 446926"/>
              <a:gd name="connsiteX15" fmla="*/ 1647354 w 3075556"/>
              <a:gd name="connsiteY15" fmla="*/ 446926 h 446926"/>
              <a:gd name="connsiteX16" fmla="*/ 1428203 w 3075556"/>
              <a:gd name="connsiteY16" fmla="*/ 446926 h 446926"/>
              <a:gd name="connsiteX17" fmla="*/ 1053099 w 3075556"/>
              <a:gd name="connsiteY17" fmla="*/ 446926 h 446926"/>
              <a:gd name="connsiteX18" fmla="*/ 650858 w 3075556"/>
              <a:gd name="connsiteY18" fmla="*/ 446926 h 446926"/>
              <a:gd name="connsiteX19" fmla="*/ 56603 w 3075556"/>
              <a:gd name="connsiteY19" fmla="*/ 446926 h 446926"/>
              <a:gd name="connsiteX20" fmla="*/ 0 w 3075556"/>
              <a:gd name="connsiteY20" fmla="*/ 390324 h 446926"/>
              <a:gd name="connsiteX21" fmla="*/ 0 w 3075556"/>
              <a:gd name="connsiteY21" fmla="*/ 261876 h 446926"/>
              <a:gd name="connsiteX22" fmla="*/ 0 w 3075556"/>
              <a:gd name="connsiteY22" fmla="*/ 185086 h 446926"/>
              <a:gd name="connsiteX23" fmla="*/ 0 w 3075556"/>
              <a:gd name="connsiteY23" fmla="*/ 56638 h 44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75556" h="446926">
                <a:moveTo>
                  <a:pt x="56603" y="0"/>
                </a:moveTo>
                <a:lnTo>
                  <a:pt x="650858" y="0"/>
                </a:lnTo>
                <a:lnTo>
                  <a:pt x="1053099" y="0"/>
                </a:lnTo>
                <a:lnTo>
                  <a:pt x="1428203" y="0"/>
                </a:lnTo>
                <a:lnTo>
                  <a:pt x="1647354" y="0"/>
                </a:lnTo>
                <a:lnTo>
                  <a:pt x="2022458" y="0"/>
                </a:lnTo>
                <a:lnTo>
                  <a:pt x="2424699" y="0"/>
                </a:lnTo>
                <a:lnTo>
                  <a:pt x="3018954" y="0"/>
                </a:lnTo>
                <a:lnTo>
                  <a:pt x="3075556" y="56638"/>
                </a:lnTo>
                <a:lnTo>
                  <a:pt x="3075556" y="185086"/>
                </a:lnTo>
                <a:lnTo>
                  <a:pt x="3075556" y="261876"/>
                </a:lnTo>
                <a:lnTo>
                  <a:pt x="3075556" y="390324"/>
                </a:lnTo>
                <a:lnTo>
                  <a:pt x="3018954" y="446926"/>
                </a:lnTo>
                <a:lnTo>
                  <a:pt x="2424699" y="446926"/>
                </a:lnTo>
                <a:lnTo>
                  <a:pt x="2022458" y="446926"/>
                </a:lnTo>
                <a:lnTo>
                  <a:pt x="1647354" y="446926"/>
                </a:lnTo>
                <a:lnTo>
                  <a:pt x="1428203" y="446926"/>
                </a:lnTo>
                <a:lnTo>
                  <a:pt x="1053099" y="446926"/>
                </a:lnTo>
                <a:lnTo>
                  <a:pt x="650858" y="446926"/>
                </a:lnTo>
                <a:lnTo>
                  <a:pt x="56603" y="446926"/>
                </a:lnTo>
                <a:lnTo>
                  <a:pt x="0" y="390324"/>
                </a:lnTo>
                <a:lnTo>
                  <a:pt x="0" y="261876"/>
                </a:lnTo>
                <a:lnTo>
                  <a:pt x="0" y="185086"/>
                </a:lnTo>
                <a:lnTo>
                  <a:pt x="0" y="56638"/>
                </a:lnTo>
                <a:close/>
              </a:path>
            </a:pathLst>
          </a:custGeom>
          <a:noFill/>
          <a:ln w="44450" cap="flat" cmpd="sng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54000">
                  <a:srgbClr val="FF0000"/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4800000" scaled="0"/>
            </a:gradFill>
            <a:prstDash val="solid"/>
            <a:miter/>
          </a:ln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 panose="02000000000000000000"/>
              <a:ea typeface="思源黑体 CN Regular" panose="020B0500000000000000" charset="-122"/>
              <a:cs typeface="+mn-cs"/>
            </a:endParaRPr>
          </a:p>
        </p:txBody>
      </p:sp>
      <p:pic>
        <p:nvPicPr>
          <p:cNvPr id="21" name="图片 20" descr="319423205265692810"/>
          <p:cNvPicPr>
            <a:picLocks noChangeAspect="1"/>
          </p:cNvPicPr>
          <p:nvPr/>
        </p:nvPicPr>
        <p:blipFill>
          <a:blip r:embed="rId4"/>
          <a:srcRect l="47738" t="41222" r="41242" b="46426"/>
          <a:stretch>
            <a:fillRect/>
          </a:stretch>
        </p:blipFill>
        <p:spPr>
          <a:xfrm rot="19080000">
            <a:off x="3747135" y="3505200"/>
            <a:ext cx="567690" cy="847090"/>
          </a:xfrm>
          <a:prstGeom prst="rect">
            <a:avLst/>
          </a:prstGeom>
          <a:effectLst>
            <a:outerShdw blurRad="50800" dist="38100" dir="2700000" algn="tl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</p:pic>
      <p:sp>
        <p:nvSpPr>
          <p:cNvPr id="22" name="椭圆 21"/>
          <p:cNvSpPr/>
          <p:nvPr/>
        </p:nvSpPr>
        <p:spPr>
          <a:xfrm>
            <a:off x="2404745" y="2529840"/>
            <a:ext cx="277495" cy="27686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/>
              <a:t>1</a:t>
            </a:r>
            <a:endParaRPr lang="en-US" altLang="zh-CN" sz="1400" dirty="0"/>
          </a:p>
        </p:txBody>
      </p:sp>
      <p:sp>
        <p:nvSpPr>
          <p:cNvPr id="38" name="椭圆 37"/>
          <p:cNvSpPr/>
          <p:nvPr/>
        </p:nvSpPr>
        <p:spPr>
          <a:xfrm>
            <a:off x="2413000" y="3535680"/>
            <a:ext cx="277495" cy="27686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/>
              <a:t>2</a:t>
            </a:r>
            <a:endParaRPr lang="en-US" altLang="zh-CN" sz="1400" dirty="0"/>
          </a:p>
        </p:txBody>
      </p:sp>
      <p:sp>
        <p:nvSpPr>
          <p:cNvPr id="49" name="文本框 48"/>
          <p:cNvSpPr txBox="1"/>
          <p:nvPr>
            <p:custDataLst>
              <p:tags r:id="rId5"/>
            </p:custDataLst>
          </p:nvPr>
        </p:nvSpPr>
        <p:spPr>
          <a:xfrm>
            <a:off x="2807335" y="2569845"/>
            <a:ext cx="2703830" cy="2368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输入我想设计的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6"/>
            </p:custDataLst>
          </p:nvPr>
        </p:nvSpPr>
        <p:spPr>
          <a:xfrm>
            <a:off x="2807335" y="5848985"/>
            <a:ext cx="3960495" cy="2368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选择所需功能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413000" y="4438015"/>
            <a:ext cx="277495" cy="27686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/>
              <a:t>3</a:t>
            </a:r>
            <a:endParaRPr lang="en-US" altLang="zh-CN" sz="1400" dirty="0"/>
          </a:p>
        </p:txBody>
      </p:sp>
      <p:pic>
        <p:nvPicPr>
          <p:cNvPr id="57" name="图片 56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0520" y="5593080"/>
            <a:ext cx="6687820" cy="200660"/>
          </a:xfrm>
          <a:prstGeom prst="rect">
            <a:avLst/>
          </a:prstGeom>
        </p:spPr>
      </p:pic>
      <p:pic>
        <p:nvPicPr>
          <p:cNvPr id="54" name="图片 53" descr="319423205265692810"/>
          <p:cNvPicPr>
            <a:picLocks noChangeAspect="1"/>
          </p:cNvPicPr>
          <p:nvPr/>
        </p:nvPicPr>
        <p:blipFill>
          <a:blip r:embed="rId4"/>
          <a:srcRect l="47738" t="41222" r="41242" b="46426"/>
          <a:stretch>
            <a:fillRect/>
          </a:stretch>
        </p:blipFill>
        <p:spPr>
          <a:xfrm rot="19080000">
            <a:off x="5890895" y="4920615"/>
            <a:ext cx="567690" cy="847090"/>
          </a:xfrm>
          <a:prstGeom prst="rect">
            <a:avLst/>
          </a:prstGeom>
          <a:effectLst>
            <a:outerShdw blurRad="50800" dist="38100" dir="2700000" algn="tl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4198620" y="3575685"/>
            <a:ext cx="2703830" cy="2368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点击上传图片，选择平台创作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本地上传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rcRect l="7880" t="54639" r="31707" b="42183"/>
          <a:stretch>
            <a:fillRect/>
          </a:stretch>
        </p:blipFill>
        <p:spPr>
          <a:xfrm>
            <a:off x="5337175" y="2105025"/>
            <a:ext cx="1226820" cy="86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2780" y="0"/>
            <a:ext cx="12192001" cy="6858001"/>
          </a:xfrm>
          <a:prstGeom prst="rect">
            <a:avLst/>
          </a:prstGeom>
          <a:gradFill>
            <a:gsLst>
              <a:gs pos="0">
                <a:srgbClr val="0D3C35">
                  <a:lumMod val="94000"/>
                </a:srgbClr>
              </a:gs>
              <a:gs pos="100000">
                <a:srgbClr val="195A4B">
                  <a:lumMod val="90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04374" y="70441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模块四：农遗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素材库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34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42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299085" y="703580"/>
            <a:ext cx="93046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农遗文创素材库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2BA02">
                      <a:lumMod val="20000"/>
                      <a:lumOff val="80000"/>
                    </a:srgbClr>
                  </a:gs>
                </a:gsLst>
                <a:lin ang="14400000" scaled="0"/>
              </a:gradFill>
              <a:effectLst>
                <a:outerShdw blurRad="63500" dist="63500" dir="2700000" algn="tl" rotWithShape="0">
                  <a:prstClr val="black">
                    <a:alpha val="29000"/>
                  </a:prstClr>
                </a:outerShdw>
                <a:reflection blurRad="152400" stA="55000" endA="300" endPos="46000" dist="508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1" y="2948119"/>
            <a:ext cx="12204781" cy="3909882"/>
          </a:xfrm>
          <a:prstGeom prst="rect">
            <a:avLst/>
          </a:prstGeom>
          <a:solidFill>
            <a:srgbClr val="3F75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 descr="电脑游戏的截图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" y="2863850"/>
            <a:ext cx="9090660" cy="2319655"/>
          </a:xfrm>
          <a:prstGeom prst="rect">
            <a:avLst/>
          </a:prstGeom>
        </p:spPr>
      </p:pic>
      <p:sp>
        <p:nvSpPr>
          <p:cNvPr id="2" name="矩形: 圆角 7"/>
          <p:cNvSpPr/>
          <p:nvPr/>
        </p:nvSpPr>
        <p:spPr>
          <a:xfrm>
            <a:off x="300815" y="1613309"/>
            <a:ext cx="7929316" cy="439420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rgbClr val="589C67">
                  <a:lumMod val="42000"/>
                  <a:lumOff val="58000"/>
                  <a:alpha val="48000"/>
                </a:srgbClr>
              </a:gs>
              <a:gs pos="100000">
                <a:srgbClr val="35917D">
                  <a:lumMod val="38000"/>
                  <a:lumOff val="62000"/>
                  <a:alpha val="94000"/>
                </a:srgbClr>
              </a:gs>
              <a:gs pos="0">
                <a:srgbClr val="93AF41">
                  <a:lumMod val="39000"/>
                  <a:lumOff val="61000"/>
                  <a:alpha val="60000"/>
                </a:srgbClr>
              </a:gs>
            </a:gsLst>
            <a:lin ang="15600000" scaled="0"/>
          </a:gradFill>
          <a:ln w="28575" cmpd="sng">
            <a:gradFill>
              <a:gsLst>
                <a:gs pos="0">
                  <a:srgbClr val="D4E1B4"/>
                </a:gs>
                <a:gs pos="100000">
                  <a:srgbClr val="B8E0D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矩形: 圆角 7"/>
          <p:cNvSpPr/>
          <p:nvPr/>
        </p:nvSpPr>
        <p:spPr>
          <a:xfrm>
            <a:off x="310340" y="2259188"/>
            <a:ext cx="7929316" cy="439420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rgbClr val="589C67">
                  <a:lumMod val="42000"/>
                  <a:lumOff val="58000"/>
                  <a:alpha val="48000"/>
                </a:srgbClr>
              </a:gs>
              <a:gs pos="100000">
                <a:srgbClr val="35917D">
                  <a:lumMod val="38000"/>
                  <a:lumOff val="62000"/>
                  <a:alpha val="94000"/>
                </a:srgbClr>
              </a:gs>
              <a:gs pos="0">
                <a:srgbClr val="93AF41">
                  <a:lumMod val="39000"/>
                  <a:lumOff val="61000"/>
                  <a:alpha val="60000"/>
                </a:srgbClr>
              </a:gs>
            </a:gsLst>
            <a:lin ang="15600000" scaled="0"/>
          </a:gradFill>
          <a:ln w="28575" cmpd="sng">
            <a:gradFill>
              <a:gsLst>
                <a:gs pos="0">
                  <a:srgbClr val="D4E1B4"/>
                </a:gs>
                <a:gs pos="100000">
                  <a:srgbClr val="B8E0D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6975" y="1546628"/>
            <a:ext cx="8213874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收集大量农遗主题插画、风格模板、设计组件、包装样式、纹样图腾等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8586" y="2166330"/>
            <a:ext cx="8213874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农遗文创素材内容覆盖参考学习、</a:t>
            </a:r>
            <a:r>
              <a:rPr lang="zh-CN" altLang="en-US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教育展示、文化宣传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等多元使用场景；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t="78803"/>
          <a:stretch>
            <a:fillRect/>
          </a:stretch>
        </p:blipFill>
        <p:spPr>
          <a:xfrm>
            <a:off x="229870" y="5082540"/>
            <a:ext cx="4585970" cy="16979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t="218" b="77355"/>
          <a:stretch>
            <a:fillRect/>
          </a:stretch>
        </p:blipFill>
        <p:spPr>
          <a:xfrm>
            <a:off x="4918710" y="5081905"/>
            <a:ext cx="4401185" cy="1697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582" r="51318" b="62822"/>
          <a:stretch>
            <a:fillRect/>
          </a:stretch>
        </p:blipFill>
        <p:spPr>
          <a:xfrm>
            <a:off x="9426575" y="3016885"/>
            <a:ext cx="2658745" cy="376364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8695690" y="768350"/>
            <a:ext cx="3346450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素材共享共创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2BA02">
                      <a:lumMod val="20000"/>
                      <a:lumOff val="80000"/>
                    </a:srgbClr>
                  </a:gs>
                </a:gsLst>
                <a:lin ang="14400000" scaled="0"/>
              </a:gradFill>
              <a:effectLst>
                <a:outerShdw blurRad="63500" dist="63500" dir="2700000" algn="tl" rotWithShape="0">
                  <a:prstClr val="black">
                    <a:alpha val="29000"/>
                  </a:prstClr>
                </a:outerShdw>
                <a:reflection blurRad="152400" stA="55000" endA="300" endPos="46000" dist="508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80" y="0"/>
            <a:ext cx="12192001" cy="6858001"/>
          </a:xfrm>
          <a:prstGeom prst="rect">
            <a:avLst/>
          </a:prstGeom>
          <a:gradFill>
            <a:gsLst>
              <a:gs pos="0">
                <a:srgbClr val="0D3C35">
                  <a:lumMod val="94000"/>
                </a:srgbClr>
              </a:gs>
              <a:gs pos="100000">
                <a:srgbClr val="195A4B">
                  <a:lumMod val="90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34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42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23196" y="1013788"/>
            <a:ext cx="2415128" cy="6700736"/>
            <a:chOff x="0" y="0"/>
            <a:chExt cx="5627" cy="15612"/>
          </a:xfrm>
        </p:grpSpPr>
        <p:pic>
          <p:nvPicPr>
            <p:cNvPr id="5" name="图片 4" descr="组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625" cy="3154"/>
            </a:xfrm>
            <a:prstGeom prst="rect">
              <a:avLst/>
            </a:prstGeom>
            <a:effectLst>
              <a:outerShdw blurRad="215900" dist="50800" dir="18600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图片 5" descr="组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70"/>
              <a:ext cx="5627" cy="3155"/>
            </a:xfrm>
            <a:prstGeom prst="rect">
              <a:avLst/>
            </a:prstGeom>
            <a:effectLst>
              <a:outerShdw blurRad="215900" dist="50800" dir="18600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图片 6" descr="组 1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0" y="5096"/>
              <a:ext cx="5627" cy="3155"/>
            </a:xfrm>
            <a:prstGeom prst="rect">
              <a:avLst/>
            </a:prstGeom>
            <a:effectLst>
              <a:outerShdw blurRad="215900" dist="50800" dir="18600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图片 7" descr="组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" y="7646"/>
              <a:ext cx="5626" cy="3154"/>
            </a:xfrm>
            <a:prstGeom prst="rect">
              <a:avLst/>
            </a:prstGeom>
            <a:effectLst>
              <a:outerShdw blurRad="215900" dist="50800" dir="18600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图片 9" descr="组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0125"/>
              <a:ext cx="5627" cy="3250"/>
            </a:xfrm>
            <a:prstGeom prst="rect">
              <a:avLst/>
            </a:prstGeom>
          </p:spPr>
        </p:pic>
        <p:pic>
          <p:nvPicPr>
            <p:cNvPr id="17" name="图片 16" descr="组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" y="12378"/>
              <a:ext cx="5627" cy="3235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2905283" y="1059500"/>
            <a:ext cx="2227998" cy="5716896"/>
            <a:chOff x="6193" y="-1"/>
            <a:chExt cx="4209" cy="10800"/>
          </a:xfrm>
        </p:grpSpPr>
        <p:pic>
          <p:nvPicPr>
            <p:cNvPr id="19" name="图片 18" descr="组 50"/>
            <p:cNvPicPr/>
            <p:nvPr/>
          </p:nvPicPr>
          <p:blipFill>
            <a:blip r:embed="rId3"/>
            <a:srcRect l="3893" t="57736" r="72516" b="4217"/>
            <a:stretch>
              <a:fillRect/>
            </a:stretch>
          </p:blipFill>
          <p:spPr>
            <a:xfrm>
              <a:off x="6193" y="0"/>
              <a:ext cx="1984" cy="1983"/>
            </a:xfrm>
            <a:prstGeom prst="rect">
              <a:avLst/>
            </a:prstGeom>
            <a:effectLst>
              <a:outerShdw blurRad="647700" dist="50800" dir="5400000" sx="94000" sy="94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图片 19" descr="组 37"/>
            <p:cNvPicPr/>
            <p:nvPr/>
          </p:nvPicPr>
          <p:blipFill>
            <a:blip r:embed="rId4"/>
            <a:srcRect l="72045" r="3288" b="58954"/>
            <a:stretch>
              <a:fillRect/>
            </a:stretch>
          </p:blipFill>
          <p:spPr>
            <a:xfrm>
              <a:off x="6193" y="2202"/>
              <a:ext cx="1984" cy="1984"/>
            </a:xfrm>
            <a:prstGeom prst="rect">
              <a:avLst/>
            </a:prstGeom>
            <a:effectLst>
              <a:outerShdw blurRad="647700" dist="50800" dir="5400000" sx="94000" sy="94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1" name="图片 20" descr="组 13"/>
            <p:cNvPicPr/>
            <p:nvPr>
              <p:custDataLst>
                <p:tags r:id="rId10"/>
              </p:custDataLst>
            </p:nvPr>
          </p:nvPicPr>
          <p:blipFill>
            <a:blip r:embed="rId6"/>
            <a:srcRect l="4247" r="66750" b="53788"/>
            <a:stretch>
              <a:fillRect/>
            </a:stretch>
          </p:blipFill>
          <p:spPr>
            <a:xfrm>
              <a:off x="6193" y="4408"/>
              <a:ext cx="1984" cy="1984"/>
            </a:xfrm>
            <a:prstGeom prst="rect">
              <a:avLst/>
            </a:prstGeom>
            <a:effectLst>
              <a:outerShdw blurRad="647700" dist="50800" dir="5400000" sx="94000" sy="94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2" name="图片 21" descr="组 47"/>
            <p:cNvPicPr>
              <a:picLocks noChangeAspect="1"/>
            </p:cNvPicPr>
            <p:nvPr/>
          </p:nvPicPr>
          <p:blipFill>
            <a:blip r:embed="rId7"/>
            <a:srcRect l="55599" r="22876" b="63665"/>
            <a:stretch>
              <a:fillRect/>
            </a:stretch>
          </p:blipFill>
          <p:spPr>
            <a:xfrm>
              <a:off x="6193" y="6665"/>
              <a:ext cx="1984" cy="1984"/>
            </a:xfrm>
            <a:prstGeom prst="rect">
              <a:avLst/>
            </a:prstGeom>
            <a:effectLst>
              <a:outerShdw blurRad="647700" dist="50800" dir="5400000" sx="94000" sy="94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3" name="图片 22" descr="组 40"/>
            <p:cNvPicPr>
              <a:picLocks noChangeAspect="1"/>
            </p:cNvPicPr>
            <p:nvPr/>
          </p:nvPicPr>
          <p:blipFill>
            <a:blip r:embed="rId8"/>
            <a:srcRect l="67069" r="6913" b="48954"/>
            <a:stretch>
              <a:fillRect/>
            </a:stretch>
          </p:blipFill>
          <p:spPr>
            <a:xfrm>
              <a:off x="6193" y="8864"/>
              <a:ext cx="1984" cy="1935"/>
            </a:xfrm>
            <a:prstGeom prst="rect">
              <a:avLst/>
            </a:prstGeom>
            <a:effectLst>
              <a:outerShdw blurRad="647700" dist="50800" dir="5400000" sx="94000" sy="94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" name="图片 23" descr="a08d15ecb8b831e4bde6601920b08c0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18" y="-1"/>
              <a:ext cx="1984" cy="1984"/>
            </a:xfrm>
            <a:prstGeom prst="rect">
              <a:avLst/>
            </a:prstGeom>
            <a:effectLst>
              <a:outerShdw blurRad="647700" dist="50800" dir="5400000" sx="94000" sy="94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6" name="图片 25" descr="653b371a1cfb3a1bc38dfb43b00d9b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8" y="2202"/>
              <a:ext cx="1984" cy="1994"/>
            </a:xfrm>
            <a:prstGeom prst="rect">
              <a:avLst/>
            </a:prstGeom>
            <a:effectLst>
              <a:outerShdw blurRad="647700" dist="50800" dir="5400000" sx="94000" sy="94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7" name="图片 26" descr="fce4357fb2f79649c49aa774c9fe672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18" y="4408"/>
              <a:ext cx="1975" cy="1984"/>
            </a:xfrm>
            <a:prstGeom prst="rect">
              <a:avLst/>
            </a:prstGeom>
            <a:effectLst>
              <a:outerShdw blurRad="647700" dist="50800" dir="5400000" sx="94000" sy="94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5" name="图片 34" descr="7a1aac908148f2b98d4517a11d59e44b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418" y="8864"/>
              <a:ext cx="1975" cy="1935"/>
            </a:xfrm>
            <a:prstGeom prst="rect">
              <a:avLst/>
            </a:prstGeom>
            <a:effectLst>
              <a:outerShdw blurRad="647700" dist="50800" dir="5400000" sx="94000" sy="94000" algn="ctr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8" name="图片 27" descr="411c495d5f96a281aac6df005a72873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18" y="6665"/>
              <a:ext cx="1975" cy="1984"/>
            </a:xfrm>
            <a:prstGeom prst="rect">
              <a:avLst/>
            </a:prstGeom>
            <a:effectLst>
              <a:outerShdw blurRad="647700" dist="50800" dir="5400000" sx="94000" sy="94000" algn="ctr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40" name="组合 39"/>
          <p:cNvGrpSpPr/>
          <p:nvPr/>
        </p:nvGrpSpPr>
        <p:grpSpPr>
          <a:xfrm>
            <a:off x="5342199" y="3192815"/>
            <a:ext cx="3681360" cy="9336764"/>
            <a:chOff x="10888" y="4824"/>
            <a:chExt cx="8571" cy="21739"/>
          </a:xfrm>
        </p:grpSpPr>
        <p:pic>
          <p:nvPicPr>
            <p:cNvPr id="46" name="图片 45" descr="内蒙古阿鲁科尔沁草原游牧系统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554" y="10968"/>
              <a:ext cx="2628" cy="2411"/>
            </a:xfrm>
            <a:prstGeom prst="rect">
              <a:avLst/>
            </a:prstGeom>
          </p:spPr>
        </p:pic>
        <p:pic>
          <p:nvPicPr>
            <p:cNvPr id="47" name="图片 46" descr="中国福建福鼎白茶文化系统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937" y="10963"/>
              <a:ext cx="2595" cy="2412"/>
            </a:xfrm>
            <a:prstGeom prst="rect">
              <a:avLst/>
            </a:prstGeom>
          </p:spPr>
        </p:pic>
        <p:pic>
          <p:nvPicPr>
            <p:cNvPr id="48" name="图片 47" descr="侗乡稻鱼鸭系统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723" y="10963"/>
              <a:ext cx="2600" cy="2416"/>
            </a:xfrm>
            <a:prstGeom prst="rect">
              <a:avLst/>
            </a:prstGeom>
          </p:spPr>
        </p:pic>
        <p:pic>
          <p:nvPicPr>
            <p:cNvPr id="49" name="图片 48" descr="涉县旱作石堰梯田系统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913" y="7718"/>
              <a:ext cx="2551" cy="2677"/>
            </a:xfrm>
            <a:prstGeom prst="rect">
              <a:avLst/>
            </a:prstGeom>
          </p:spPr>
        </p:pic>
        <p:pic>
          <p:nvPicPr>
            <p:cNvPr id="50" name="图片 49" descr="敖汉旱作农业系统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721" y="7730"/>
              <a:ext cx="2562" cy="2684"/>
            </a:xfrm>
            <a:prstGeom prst="rect">
              <a:avLst/>
            </a:prstGeom>
          </p:spPr>
        </p:pic>
        <p:pic>
          <p:nvPicPr>
            <p:cNvPr id="51" name="图片 50" descr="城市农业遗产-宣化城市传统葡萄园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531" y="7730"/>
              <a:ext cx="2662" cy="2684"/>
            </a:xfrm>
            <a:prstGeom prst="rect">
              <a:avLst/>
            </a:prstGeom>
          </p:spPr>
        </p:pic>
        <p:pic>
          <p:nvPicPr>
            <p:cNvPr id="52" name="图片 51" descr="福建安溪铁观音茶文化系统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937" y="4824"/>
              <a:ext cx="2552" cy="2436"/>
            </a:xfrm>
            <a:prstGeom prst="rect">
              <a:avLst/>
            </a:prstGeom>
          </p:spPr>
        </p:pic>
        <p:pic>
          <p:nvPicPr>
            <p:cNvPr id="53" name="图片 52" descr="福州茉莉花种植与茶文化系统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3719" y="4824"/>
              <a:ext cx="2591" cy="2473"/>
            </a:xfrm>
            <a:prstGeom prst="rect">
              <a:avLst/>
            </a:prstGeom>
          </p:spPr>
        </p:pic>
        <p:pic>
          <p:nvPicPr>
            <p:cNvPr id="54" name="图片 53" descr="中国南方稻作梯田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6554" y="4824"/>
              <a:ext cx="2631" cy="2480"/>
            </a:xfrm>
            <a:prstGeom prst="rect">
              <a:avLst/>
            </a:prstGeom>
          </p:spPr>
        </p:pic>
        <p:grpSp>
          <p:nvGrpSpPr>
            <p:cNvPr id="72" name="组合 71"/>
            <p:cNvGrpSpPr/>
            <p:nvPr/>
          </p:nvGrpSpPr>
          <p:grpSpPr>
            <a:xfrm>
              <a:off x="13728" y="13263"/>
              <a:ext cx="2594" cy="490"/>
              <a:chOff x="-1278" y="2955"/>
              <a:chExt cx="2411" cy="490"/>
            </a:xfrm>
          </p:grpSpPr>
          <p:sp>
            <p:nvSpPr>
              <p:cNvPr id="229" name="矩形 228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文本框 229"/>
              <p:cNvSpPr txBox="1"/>
              <p:nvPr/>
            </p:nvSpPr>
            <p:spPr>
              <a:xfrm>
                <a:off x="-921" y="2979"/>
                <a:ext cx="1768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侗乡稻鱼鸭系统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0926" y="13263"/>
              <a:ext cx="2620" cy="490"/>
              <a:chOff x="-1278" y="2955"/>
              <a:chExt cx="2435" cy="490"/>
            </a:xfrm>
          </p:grpSpPr>
          <p:sp>
            <p:nvSpPr>
              <p:cNvPr id="227" name="矩形 226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-1065" y="2979"/>
                <a:ext cx="2066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福鼎白茶文化系统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10931" y="10152"/>
              <a:ext cx="2655" cy="466"/>
              <a:chOff x="-1278" y="2952"/>
              <a:chExt cx="2522" cy="521"/>
            </a:xfrm>
          </p:grpSpPr>
          <p:sp>
            <p:nvSpPr>
              <p:cNvPr id="225" name="矩形 224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文本框 225"/>
              <p:cNvSpPr txBox="1"/>
              <p:nvPr/>
            </p:nvSpPr>
            <p:spPr>
              <a:xfrm>
                <a:off x="-1193" y="2952"/>
                <a:ext cx="2437" cy="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涉县旱作石堰梯田系统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13721" y="10151"/>
              <a:ext cx="2602" cy="466"/>
              <a:chOff x="-1278" y="2952"/>
              <a:chExt cx="2411" cy="521"/>
            </a:xfrm>
          </p:grpSpPr>
          <p:sp>
            <p:nvSpPr>
              <p:cNvPr id="220" name="矩形 219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-960" y="2952"/>
                <a:ext cx="2081" cy="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敖汉旱作农业系统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16576" y="10125"/>
              <a:ext cx="2633" cy="466"/>
              <a:chOff x="-1278" y="2925"/>
              <a:chExt cx="2455" cy="522"/>
            </a:xfrm>
          </p:grpSpPr>
          <p:sp>
            <p:nvSpPr>
              <p:cNvPr id="218" name="矩形 217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文本框 218"/>
              <p:cNvSpPr txBox="1"/>
              <p:nvPr/>
            </p:nvSpPr>
            <p:spPr>
              <a:xfrm>
                <a:off x="-1077" y="2925"/>
                <a:ext cx="2254" cy="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宣化城市传统葡萄园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16554" y="13276"/>
              <a:ext cx="2655" cy="490"/>
              <a:chOff x="-1278" y="2955"/>
              <a:chExt cx="2435" cy="490"/>
            </a:xfrm>
          </p:grpSpPr>
          <p:sp>
            <p:nvSpPr>
              <p:cNvPr id="216" name="矩形 215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文本框 216"/>
              <p:cNvSpPr txBox="1"/>
              <p:nvPr/>
            </p:nvSpPr>
            <p:spPr>
              <a:xfrm>
                <a:off x="-921" y="2979"/>
                <a:ext cx="1768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侗乡稻鱼鸭系统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10937" y="7095"/>
              <a:ext cx="2647" cy="490"/>
              <a:chOff x="-1278" y="2955"/>
              <a:chExt cx="2527" cy="490"/>
            </a:xfrm>
          </p:grpSpPr>
          <p:sp>
            <p:nvSpPr>
              <p:cNvPr id="214" name="矩形 213"/>
              <p:cNvSpPr/>
              <p:nvPr/>
            </p:nvSpPr>
            <p:spPr>
              <a:xfrm>
                <a:off x="-1278" y="2955"/>
                <a:ext cx="2436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文本框 214"/>
              <p:cNvSpPr txBox="1"/>
              <p:nvPr/>
            </p:nvSpPr>
            <p:spPr>
              <a:xfrm>
                <a:off x="-1187" y="2979"/>
                <a:ext cx="2436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福建安溪铁观音茶文化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13719" y="7102"/>
              <a:ext cx="2802" cy="490"/>
              <a:chOff x="-1278" y="2955"/>
              <a:chExt cx="2675" cy="490"/>
            </a:xfrm>
          </p:grpSpPr>
          <p:sp>
            <p:nvSpPr>
              <p:cNvPr id="212" name="矩形 211"/>
              <p:cNvSpPr/>
              <p:nvPr/>
            </p:nvSpPr>
            <p:spPr>
              <a:xfrm>
                <a:off x="-1278" y="2955"/>
                <a:ext cx="2472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文本框 212"/>
              <p:cNvSpPr txBox="1"/>
              <p:nvPr/>
            </p:nvSpPr>
            <p:spPr>
              <a:xfrm>
                <a:off x="-1278" y="2979"/>
                <a:ext cx="2675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茉莉花种植与茶文化系统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16554" y="7066"/>
              <a:ext cx="2679" cy="490"/>
              <a:chOff x="-1298" y="2955"/>
              <a:chExt cx="2557" cy="490"/>
            </a:xfrm>
          </p:grpSpPr>
          <p:sp>
            <p:nvSpPr>
              <p:cNvPr id="210" name="矩形 209"/>
              <p:cNvSpPr/>
              <p:nvPr/>
            </p:nvSpPr>
            <p:spPr>
              <a:xfrm>
                <a:off x="-1298" y="2955"/>
                <a:ext cx="2512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文本框 210"/>
              <p:cNvSpPr txBox="1"/>
              <p:nvPr/>
            </p:nvSpPr>
            <p:spPr>
              <a:xfrm>
                <a:off x="-998" y="2979"/>
                <a:ext cx="2257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中国南方稻作梯田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8" name="图片 107" descr="内蒙古阿鲁科尔沁草原游牧系统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953" y="14086"/>
              <a:ext cx="2593" cy="2411"/>
            </a:xfrm>
            <a:prstGeom prst="rect">
              <a:avLst/>
            </a:prstGeom>
          </p:spPr>
        </p:pic>
        <p:grpSp>
          <p:nvGrpSpPr>
            <p:cNvPr id="109" name="组合 108"/>
            <p:cNvGrpSpPr/>
            <p:nvPr/>
          </p:nvGrpSpPr>
          <p:grpSpPr>
            <a:xfrm>
              <a:off x="10925" y="16430"/>
              <a:ext cx="2621" cy="490"/>
              <a:chOff x="-1278" y="2955"/>
              <a:chExt cx="2435" cy="490"/>
            </a:xfrm>
          </p:grpSpPr>
          <p:sp>
            <p:nvSpPr>
              <p:cNvPr id="208" name="矩形 207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文本框 208"/>
              <p:cNvSpPr txBox="1"/>
              <p:nvPr/>
            </p:nvSpPr>
            <p:spPr>
              <a:xfrm>
                <a:off x="-921" y="2979"/>
                <a:ext cx="1768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侗乡稻鱼鸭系统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10" name="图片 109" descr="中国南方稻作梯田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3728" y="14086"/>
              <a:ext cx="2582" cy="2480"/>
            </a:xfrm>
            <a:prstGeom prst="rect">
              <a:avLst/>
            </a:prstGeom>
          </p:spPr>
        </p:pic>
        <p:grpSp>
          <p:nvGrpSpPr>
            <p:cNvPr id="111" name="组合 110"/>
            <p:cNvGrpSpPr/>
            <p:nvPr/>
          </p:nvGrpSpPr>
          <p:grpSpPr>
            <a:xfrm>
              <a:off x="13730" y="16400"/>
              <a:ext cx="2762" cy="490"/>
              <a:chOff x="-1298" y="2955"/>
              <a:chExt cx="2689" cy="490"/>
            </a:xfrm>
          </p:grpSpPr>
          <p:sp>
            <p:nvSpPr>
              <p:cNvPr id="206" name="矩形 205"/>
              <p:cNvSpPr/>
              <p:nvPr/>
            </p:nvSpPr>
            <p:spPr>
              <a:xfrm>
                <a:off x="-1298" y="2955"/>
                <a:ext cx="2512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-998" y="2979"/>
                <a:ext cx="2389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中国南方稻作梯田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12" name="图片 111" descr="河北宽城传统板票越培系统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576" y="14060"/>
              <a:ext cx="2632" cy="2437"/>
            </a:xfrm>
            <a:prstGeom prst="rect">
              <a:avLst/>
            </a:prstGeom>
          </p:spPr>
        </p:pic>
        <p:grpSp>
          <p:nvGrpSpPr>
            <p:cNvPr id="113" name="组合 112"/>
            <p:cNvGrpSpPr/>
            <p:nvPr/>
          </p:nvGrpSpPr>
          <p:grpSpPr>
            <a:xfrm>
              <a:off x="16586" y="16397"/>
              <a:ext cx="2576" cy="418"/>
              <a:chOff x="-1278" y="2955"/>
              <a:chExt cx="2435" cy="418"/>
            </a:xfrm>
          </p:grpSpPr>
          <p:sp>
            <p:nvSpPr>
              <p:cNvPr id="203" name="矩形 202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-1260" y="2979"/>
                <a:ext cx="2417" cy="2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宽城传统板票越培系统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14" name="图片 113" descr="浙江湖州桑基鱼塘系统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903" y="17152"/>
              <a:ext cx="2606" cy="2441"/>
            </a:xfrm>
            <a:prstGeom prst="rect">
              <a:avLst/>
            </a:prstGeom>
          </p:spPr>
        </p:pic>
        <p:grpSp>
          <p:nvGrpSpPr>
            <p:cNvPr id="115" name="组合 114"/>
            <p:cNvGrpSpPr/>
            <p:nvPr/>
          </p:nvGrpSpPr>
          <p:grpSpPr>
            <a:xfrm>
              <a:off x="10889" y="19518"/>
              <a:ext cx="2674" cy="418"/>
              <a:chOff x="-1278" y="2955"/>
              <a:chExt cx="2482" cy="418"/>
            </a:xfrm>
          </p:grpSpPr>
          <p:sp>
            <p:nvSpPr>
              <p:cNvPr id="201" name="矩形 200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-1217" y="2979"/>
                <a:ext cx="2421" cy="2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浙江湖州桑基鱼塘系统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16" name="图片 115" descr="浙江德清淡水珍珠复合养殖系统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3707" y="17182"/>
              <a:ext cx="2575" cy="2411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13694" y="19542"/>
              <a:ext cx="2605" cy="490"/>
              <a:chOff x="-1278" y="2955"/>
              <a:chExt cx="2483" cy="490"/>
            </a:xfrm>
          </p:grpSpPr>
          <p:sp>
            <p:nvSpPr>
              <p:cNvPr id="199" name="矩形 198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-1230" y="2979"/>
                <a:ext cx="2435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淡水珍珠复合养殖系统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2" name="图片 121" descr="哈尼梯田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6531" y="17152"/>
              <a:ext cx="2678" cy="2411"/>
            </a:xfrm>
            <a:prstGeom prst="rect">
              <a:avLst/>
            </a:prstGeom>
          </p:spPr>
        </p:pic>
        <p:grpSp>
          <p:nvGrpSpPr>
            <p:cNvPr id="123" name="组合 122"/>
            <p:cNvGrpSpPr/>
            <p:nvPr/>
          </p:nvGrpSpPr>
          <p:grpSpPr>
            <a:xfrm>
              <a:off x="16542" y="19542"/>
              <a:ext cx="2643" cy="418"/>
              <a:chOff x="-1278" y="2955"/>
              <a:chExt cx="2435" cy="418"/>
            </a:xfrm>
          </p:grpSpPr>
          <p:sp>
            <p:nvSpPr>
              <p:cNvPr id="197" name="矩形 196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-633" y="2979"/>
                <a:ext cx="1288" cy="3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哈尼梯田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4" name="图片 123" descr="中国福建福鼎白茶文化系统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899" y="20389"/>
              <a:ext cx="2610" cy="2412"/>
            </a:xfrm>
            <a:prstGeom prst="rect">
              <a:avLst/>
            </a:prstGeom>
          </p:spPr>
        </p:pic>
        <p:grpSp>
          <p:nvGrpSpPr>
            <p:cNvPr id="130" name="组合 129"/>
            <p:cNvGrpSpPr/>
            <p:nvPr/>
          </p:nvGrpSpPr>
          <p:grpSpPr>
            <a:xfrm>
              <a:off x="10900" y="22795"/>
              <a:ext cx="2632" cy="490"/>
              <a:chOff x="-1278" y="2955"/>
              <a:chExt cx="2435" cy="490"/>
            </a:xfrm>
          </p:grpSpPr>
          <p:sp>
            <p:nvSpPr>
              <p:cNvPr id="195" name="矩形 194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-1065" y="2979"/>
                <a:ext cx="2066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福鼎白茶文化系统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1" name="图片 130" descr="敖汉旱作农业系统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708" y="20420"/>
              <a:ext cx="2615" cy="2411"/>
            </a:xfrm>
            <a:prstGeom prst="rect">
              <a:avLst/>
            </a:prstGeom>
          </p:spPr>
        </p:pic>
        <p:grpSp>
          <p:nvGrpSpPr>
            <p:cNvPr id="132" name="组合 131"/>
            <p:cNvGrpSpPr/>
            <p:nvPr/>
          </p:nvGrpSpPr>
          <p:grpSpPr>
            <a:xfrm>
              <a:off x="13709" y="22831"/>
              <a:ext cx="2782" cy="490"/>
              <a:chOff x="-1278" y="2955"/>
              <a:chExt cx="2579" cy="490"/>
            </a:xfrm>
          </p:grpSpPr>
          <p:sp>
            <p:nvSpPr>
              <p:cNvPr id="193" name="矩形 192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文本框 193"/>
              <p:cNvSpPr txBox="1"/>
              <p:nvPr/>
            </p:nvSpPr>
            <p:spPr>
              <a:xfrm>
                <a:off x="-1048" y="2979"/>
                <a:ext cx="2349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敖汉旱作农业系统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3" name="图片 132" descr="福州茉莉花种植与茶文化系统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521" y="20419"/>
              <a:ext cx="2688" cy="2633"/>
            </a:xfrm>
            <a:prstGeom prst="rect">
              <a:avLst/>
            </a:prstGeom>
          </p:spPr>
        </p:pic>
        <p:grpSp>
          <p:nvGrpSpPr>
            <p:cNvPr id="166" name="组合 165"/>
            <p:cNvGrpSpPr/>
            <p:nvPr/>
          </p:nvGrpSpPr>
          <p:grpSpPr>
            <a:xfrm>
              <a:off x="16480" y="22857"/>
              <a:ext cx="2979" cy="490"/>
              <a:chOff x="-1278" y="2955"/>
              <a:chExt cx="2675" cy="490"/>
            </a:xfrm>
          </p:grpSpPr>
          <p:sp>
            <p:nvSpPr>
              <p:cNvPr id="191" name="矩形 190"/>
              <p:cNvSpPr/>
              <p:nvPr/>
            </p:nvSpPr>
            <p:spPr>
              <a:xfrm>
                <a:off x="-1278" y="2955"/>
                <a:ext cx="2472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-1278" y="2979"/>
                <a:ext cx="2675" cy="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茉莉花种植与茶文化系统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7" name="图片 166" descr="会稽山古香榧群"/>
            <p:cNvPicPr>
              <a:picLocks noChangeAspect="1"/>
            </p:cNvPicPr>
            <p:nvPr/>
          </p:nvPicPr>
          <p:blipFill>
            <a:blip r:embed="rId29"/>
            <a:srcRect l="17167" t="14222" r="16935" b="19787"/>
            <a:stretch>
              <a:fillRect/>
            </a:stretch>
          </p:blipFill>
          <p:spPr>
            <a:xfrm>
              <a:off x="10903" y="23596"/>
              <a:ext cx="2629" cy="2631"/>
            </a:xfrm>
            <a:prstGeom prst="rect">
              <a:avLst/>
            </a:prstGeom>
          </p:spPr>
        </p:pic>
        <p:grpSp>
          <p:nvGrpSpPr>
            <p:cNvPr id="176" name="组合 175"/>
            <p:cNvGrpSpPr/>
            <p:nvPr/>
          </p:nvGrpSpPr>
          <p:grpSpPr>
            <a:xfrm>
              <a:off x="10888" y="26081"/>
              <a:ext cx="2819" cy="418"/>
              <a:chOff x="-1326" y="2955"/>
              <a:chExt cx="2796" cy="418"/>
            </a:xfrm>
          </p:grpSpPr>
          <p:sp>
            <p:nvSpPr>
              <p:cNvPr id="189" name="矩形 188"/>
              <p:cNvSpPr/>
              <p:nvPr/>
            </p:nvSpPr>
            <p:spPr>
              <a:xfrm>
                <a:off x="-1326" y="2955"/>
                <a:ext cx="2622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-917" y="2979"/>
                <a:ext cx="2387" cy="3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会稽山古香榧群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7" name="图片 176" descr="普洱古茶园农业系统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3707" y="23621"/>
              <a:ext cx="2617" cy="2565"/>
            </a:xfrm>
            <a:prstGeom prst="rect">
              <a:avLst/>
            </a:prstGeom>
          </p:spPr>
        </p:pic>
        <p:grpSp>
          <p:nvGrpSpPr>
            <p:cNvPr id="178" name="组合 177"/>
            <p:cNvGrpSpPr/>
            <p:nvPr/>
          </p:nvGrpSpPr>
          <p:grpSpPr>
            <a:xfrm>
              <a:off x="13703" y="26082"/>
              <a:ext cx="2752" cy="481"/>
              <a:chOff x="-1278" y="2955"/>
              <a:chExt cx="2575" cy="418"/>
            </a:xfrm>
          </p:grpSpPr>
          <p:sp>
            <p:nvSpPr>
              <p:cNvPr id="187" name="矩形 186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文本框 187"/>
              <p:cNvSpPr txBox="1"/>
              <p:nvPr/>
            </p:nvSpPr>
            <p:spPr>
              <a:xfrm>
                <a:off x="-1133" y="2979"/>
                <a:ext cx="2430" cy="2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普洱古茶园农业系统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9" name="图片 178" descr="哈尼梯田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6553" y="23617"/>
              <a:ext cx="2680" cy="2570"/>
            </a:xfrm>
            <a:prstGeom prst="rect">
              <a:avLst/>
            </a:prstGeom>
          </p:spPr>
        </p:pic>
        <p:grpSp>
          <p:nvGrpSpPr>
            <p:cNvPr id="184" name="组合 183"/>
            <p:cNvGrpSpPr/>
            <p:nvPr/>
          </p:nvGrpSpPr>
          <p:grpSpPr>
            <a:xfrm>
              <a:off x="16552" y="26110"/>
              <a:ext cx="2739" cy="418"/>
              <a:chOff x="-1278" y="2955"/>
              <a:chExt cx="2435" cy="418"/>
            </a:xfrm>
          </p:grpSpPr>
          <p:sp>
            <p:nvSpPr>
              <p:cNvPr id="185" name="矩形 184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文本框 185"/>
              <p:cNvSpPr txBox="1"/>
              <p:nvPr/>
            </p:nvSpPr>
            <p:spPr>
              <a:xfrm>
                <a:off x="-680" y="2960"/>
                <a:ext cx="1288" cy="3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700" b="1" dirty="0">
                    <a:solidFill>
                      <a:schemeClr val="bg1"/>
                    </a:solidFill>
                  </a:rPr>
                  <a:t>哈尼梯田</a:t>
                </a:r>
                <a:endParaRPr lang="zh-CN" altLang="en-US" sz="7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9" name="图片 8" descr="7aee196fb29670601b28338a9d509e4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33781" y="2302738"/>
            <a:ext cx="2911536" cy="1867968"/>
          </a:xfrm>
          <a:prstGeom prst="rect">
            <a:avLst/>
          </a:prstGeom>
        </p:spPr>
      </p:pic>
      <p:pic>
        <p:nvPicPr>
          <p:cNvPr id="25" name="图片 24" descr="3906183fbdcd06d5e064ecd445841642"/>
          <p:cNvPicPr>
            <a:picLocks noChangeAspect="1"/>
          </p:cNvPicPr>
          <p:nvPr/>
        </p:nvPicPr>
        <p:blipFill>
          <a:blip r:embed="rId32"/>
          <a:srcRect t="2877" b="4736"/>
          <a:stretch>
            <a:fillRect/>
          </a:stretch>
        </p:blipFill>
        <p:spPr>
          <a:xfrm>
            <a:off x="9133804" y="4520674"/>
            <a:ext cx="2912044" cy="2235272"/>
          </a:xfrm>
          <a:prstGeom prst="rect">
            <a:avLst/>
          </a:prstGeom>
        </p:spPr>
      </p:pic>
      <p:pic>
        <p:nvPicPr>
          <p:cNvPr id="39" name="图片 38" descr="0881664280c7066413b8d40e958c37a8"/>
          <p:cNvPicPr>
            <a:picLocks noChangeAspect="1"/>
          </p:cNvPicPr>
          <p:nvPr/>
        </p:nvPicPr>
        <p:blipFill>
          <a:blip r:embed="rId33"/>
          <a:srcRect t="58600" b="4775"/>
          <a:stretch>
            <a:fillRect/>
          </a:stretch>
        </p:blipFill>
        <p:spPr>
          <a:xfrm>
            <a:off x="9115374" y="1101408"/>
            <a:ext cx="2948350" cy="879252"/>
          </a:xfrm>
          <a:prstGeom prst="rect">
            <a:avLst/>
          </a:prstGeom>
        </p:spPr>
      </p:pic>
      <p:sp>
        <p:nvSpPr>
          <p:cNvPr id="102" name="矩形: 圆角 90"/>
          <p:cNvSpPr/>
          <p:nvPr/>
        </p:nvSpPr>
        <p:spPr>
          <a:xfrm>
            <a:off x="5207071" y="1065521"/>
            <a:ext cx="3815029" cy="2532623"/>
          </a:xfrm>
          <a:prstGeom prst="roundRect">
            <a:avLst>
              <a:gd name="adj" fmla="val 5052"/>
            </a:avLst>
          </a:prstGeom>
          <a:gradFill>
            <a:gsLst>
              <a:gs pos="0">
                <a:srgbClr val="468272">
                  <a:alpha val="0"/>
                </a:srgbClr>
              </a:gs>
              <a:gs pos="100000">
                <a:srgbClr val="F1EFCB">
                  <a:alpha val="66667"/>
                </a:srgbClr>
              </a:gs>
              <a:gs pos="78000">
                <a:srgbClr val="E6E39E">
                  <a:alpha val="4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42704" y="1162009"/>
            <a:ext cx="3692177" cy="1895412"/>
            <a:chOff x="10909" y="150"/>
            <a:chExt cx="8758" cy="4496"/>
          </a:xfrm>
        </p:grpSpPr>
        <p:pic>
          <p:nvPicPr>
            <p:cNvPr id="37" name="图片 36" descr="安徽铜陵白姜种植系统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5279" y="150"/>
              <a:ext cx="4036" cy="4036"/>
            </a:xfrm>
            <a:prstGeom prst="rect">
              <a:avLst/>
            </a:prstGeom>
          </p:spPr>
        </p:pic>
        <p:pic>
          <p:nvPicPr>
            <p:cNvPr id="38" name="图片 37" descr="稻鱼共生系统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911" y="150"/>
              <a:ext cx="4066" cy="4066"/>
            </a:xfrm>
            <a:prstGeom prst="rect">
              <a:avLst/>
            </a:prstGeom>
          </p:spPr>
        </p:pic>
        <p:grpSp>
          <p:nvGrpSpPr>
            <p:cNvPr id="61" name="组合 60"/>
            <p:cNvGrpSpPr/>
            <p:nvPr/>
          </p:nvGrpSpPr>
          <p:grpSpPr>
            <a:xfrm>
              <a:off x="14928" y="3698"/>
              <a:ext cx="4739" cy="948"/>
              <a:chOff x="-1497" y="2859"/>
              <a:chExt cx="2928" cy="544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-1278" y="2955"/>
                <a:ext cx="2490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-1497" y="2859"/>
                <a:ext cx="2928" cy="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</a:rPr>
                  <a:t>  </a:t>
                </a:r>
                <a:r>
                  <a:rPr lang="zh-CN" altLang="en-US" sz="1500" b="1" dirty="0">
                    <a:solidFill>
                      <a:schemeClr val="bg1"/>
                    </a:solidFill>
                  </a:rPr>
                  <a:t>铜陵白姜种植系统</a:t>
                </a:r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10909" y="3840"/>
              <a:ext cx="4065" cy="766"/>
              <a:chOff x="-1279" y="3786"/>
              <a:chExt cx="2411" cy="454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-1279" y="3819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-1038" y="3786"/>
                <a:ext cx="1925" cy="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500" b="1" dirty="0">
                    <a:solidFill>
                      <a:schemeClr val="bg1"/>
                    </a:solidFill>
                  </a:rPr>
                  <a:t>稻鱼共生系统</a:t>
                </a:r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4" name="矩形 233"/>
          <p:cNvSpPr/>
          <p:nvPr/>
        </p:nvSpPr>
        <p:spPr>
          <a:xfrm>
            <a:off x="-640354" y="-117592"/>
            <a:ext cx="13082270" cy="7586345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75544" y="2121220"/>
            <a:ext cx="104171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农遗基因</a:t>
            </a:r>
            <a:endParaRPr lang="zh-CN" altLang="en-US" sz="6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8" name="右箭头 44"/>
          <p:cNvSpPr/>
          <p:nvPr/>
        </p:nvSpPr>
        <p:spPr>
          <a:xfrm>
            <a:off x="1999296" y="3476730"/>
            <a:ext cx="1549063" cy="71628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文本框 118"/>
          <p:cNvSpPr txBox="1"/>
          <p:nvPr/>
        </p:nvSpPr>
        <p:spPr>
          <a:xfrm>
            <a:off x="2111000" y="3278366"/>
            <a:ext cx="1101562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归纳提取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3524328" y="2109715"/>
            <a:ext cx="101178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基因提取</a:t>
            </a:r>
            <a:endParaRPr lang="zh-CN" altLang="en-US" sz="6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6" name="右箭头 44"/>
          <p:cNvSpPr/>
          <p:nvPr/>
        </p:nvSpPr>
        <p:spPr>
          <a:xfrm>
            <a:off x="4870163" y="3476730"/>
            <a:ext cx="1549063" cy="71628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文本框 126"/>
          <p:cNvSpPr txBox="1"/>
          <p:nvPr/>
        </p:nvSpPr>
        <p:spPr>
          <a:xfrm>
            <a:off x="4981867" y="3278366"/>
            <a:ext cx="1101562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数智生成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6536124" y="2177911"/>
            <a:ext cx="101178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纹样生成</a:t>
            </a:r>
            <a:endParaRPr lang="zh-CN" altLang="en-US" sz="6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8" name="右箭头 44"/>
          <p:cNvSpPr/>
          <p:nvPr/>
        </p:nvSpPr>
        <p:spPr>
          <a:xfrm>
            <a:off x="8377525" y="3476730"/>
            <a:ext cx="1549063" cy="71628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/>
          <p:cNvSpPr txBox="1"/>
          <p:nvPr/>
        </p:nvSpPr>
        <p:spPr>
          <a:xfrm>
            <a:off x="8484100" y="3278366"/>
            <a:ext cx="1101562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纹样转化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10102096" y="2159763"/>
            <a:ext cx="101178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产品转化</a:t>
            </a:r>
            <a:endParaRPr lang="zh-CN" altLang="en-US" sz="6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04374" y="70441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模块四：农遗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素材库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697" y="0"/>
            <a:ext cx="12192001" cy="6858001"/>
          </a:xfrm>
          <a:prstGeom prst="rect">
            <a:avLst/>
          </a:prstGeom>
          <a:gradFill>
            <a:gsLst>
              <a:gs pos="0">
                <a:srgbClr val="0D3C35">
                  <a:lumMod val="94000"/>
                </a:srgbClr>
              </a:gs>
              <a:gs pos="100000">
                <a:srgbClr val="195A4B">
                  <a:lumMod val="90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-12192146" y="1024497"/>
            <a:ext cx="24399988" cy="1715836"/>
            <a:chOff x="-19564" y="871"/>
            <a:chExt cx="38765" cy="2726"/>
          </a:xfrm>
        </p:grpSpPr>
        <p:pic>
          <p:nvPicPr>
            <p:cNvPr id="2" name="图片 1" descr="哈尼梯田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9564" y="871"/>
              <a:ext cx="2411" cy="2411"/>
            </a:xfrm>
            <a:prstGeom prst="rect">
              <a:avLst/>
            </a:prstGeom>
          </p:spPr>
        </p:pic>
        <p:pic>
          <p:nvPicPr>
            <p:cNvPr id="5" name="图片 4" descr="内蒙古阿鲁科尔沁草原游牧系统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79" y="871"/>
              <a:ext cx="2411" cy="2411"/>
            </a:xfrm>
            <a:prstGeom prst="rect">
              <a:avLst/>
            </a:prstGeom>
          </p:spPr>
        </p:pic>
        <p:pic>
          <p:nvPicPr>
            <p:cNvPr id="6" name="图片 5" descr="浙江德清淡水珍珠复合养殖系统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994" y="871"/>
              <a:ext cx="2411" cy="2411"/>
            </a:xfrm>
            <a:prstGeom prst="rect">
              <a:avLst/>
            </a:prstGeom>
          </p:spPr>
        </p:pic>
        <p:pic>
          <p:nvPicPr>
            <p:cNvPr id="7" name="图片 6" descr="中国福建福鼎白茶文化系统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209" y="871"/>
              <a:ext cx="2412" cy="2412"/>
            </a:xfrm>
            <a:prstGeom prst="rect">
              <a:avLst/>
            </a:prstGeom>
          </p:spPr>
        </p:pic>
        <p:pic>
          <p:nvPicPr>
            <p:cNvPr id="8" name="图片 7" descr="侗乡稻鱼鸭系统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423" y="871"/>
              <a:ext cx="2416" cy="2416"/>
            </a:xfrm>
            <a:prstGeom prst="rect">
              <a:avLst/>
            </a:prstGeom>
          </p:spPr>
        </p:pic>
        <p:pic>
          <p:nvPicPr>
            <p:cNvPr id="10" name="图片 9" descr="安徽铜陵白姜种植系统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633" y="871"/>
              <a:ext cx="2424" cy="2424"/>
            </a:xfrm>
            <a:prstGeom prst="rect">
              <a:avLst/>
            </a:prstGeom>
          </p:spPr>
        </p:pic>
        <p:pic>
          <p:nvPicPr>
            <p:cNvPr id="19" name="图片 18" descr="涉县旱作石堰梯田系统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53" y="881"/>
              <a:ext cx="2438" cy="2405"/>
            </a:xfrm>
            <a:prstGeom prst="rect">
              <a:avLst/>
            </a:prstGeom>
          </p:spPr>
        </p:pic>
        <p:pic>
          <p:nvPicPr>
            <p:cNvPr id="17" name="图片 16" descr="敖汉旱作农业系统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5" y="893"/>
              <a:ext cx="2411" cy="2411"/>
            </a:xfrm>
            <a:prstGeom prst="rect">
              <a:avLst/>
            </a:prstGeom>
          </p:spPr>
        </p:pic>
        <p:pic>
          <p:nvPicPr>
            <p:cNvPr id="26" name="图片 25" descr="城市农业遗产-宣化城市传统葡萄园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12" y="893"/>
              <a:ext cx="2439" cy="2411"/>
            </a:xfrm>
            <a:prstGeom prst="rect">
              <a:avLst/>
            </a:prstGeom>
          </p:spPr>
        </p:pic>
        <p:pic>
          <p:nvPicPr>
            <p:cNvPr id="27" name="图片 26" descr="稻鱼共生系统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97" y="893"/>
              <a:ext cx="2411" cy="2411"/>
            </a:xfrm>
            <a:prstGeom prst="rect">
              <a:avLst/>
            </a:prstGeom>
          </p:spPr>
        </p:pic>
        <p:pic>
          <p:nvPicPr>
            <p:cNvPr id="28" name="图片 27" descr="迭部扎尕那农林牧复合系统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54" y="893"/>
              <a:ext cx="2472" cy="2472"/>
            </a:xfrm>
            <a:prstGeom prst="rect">
              <a:avLst/>
            </a:prstGeom>
          </p:spPr>
        </p:pic>
        <p:pic>
          <p:nvPicPr>
            <p:cNvPr id="29" name="图片 28" descr="福建安溪铁观音茶文化系统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072" y="893"/>
              <a:ext cx="2436" cy="2436"/>
            </a:xfrm>
            <a:prstGeom prst="rect">
              <a:avLst/>
            </a:prstGeom>
          </p:spPr>
        </p:pic>
        <p:pic>
          <p:nvPicPr>
            <p:cNvPr id="18" name="图片 17" descr="福州茉莉花种植与茶文化系统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854" y="893"/>
              <a:ext cx="2473" cy="2473"/>
            </a:xfrm>
            <a:prstGeom prst="rect">
              <a:avLst/>
            </a:prstGeom>
          </p:spPr>
        </p:pic>
        <p:pic>
          <p:nvPicPr>
            <p:cNvPr id="20" name="图片 19" descr="中国南方稻作梯田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689" y="893"/>
              <a:ext cx="2511" cy="2480"/>
            </a:xfrm>
            <a:prstGeom prst="rect">
              <a:avLst/>
            </a:prstGeom>
          </p:spPr>
        </p:pic>
        <p:grpSp>
          <p:nvGrpSpPr>
            <p:cNvPr id="53" name="组合 52"/>
            <p:cNvGrpSpPr/>
            <p:nvPr/>
          </p:nvGrpSpPr>
          <p:grpSpPr>
            <a:xfrm>
              <a:off x="-8418" y="3171"/>
              <a:ext cx="2411" cy="418"/>
              <a:chOff x="-1278" y="2955"/>
              <a:chExt cx="2411" cy="418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-921" y="2979"/>
                <a:ext cx="1768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侗乡稻鱼鸭系统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1220" y="3171"/>
              <a:ext cx="2435" cy="418"/>
              <a:chOff x="-1278" y="2955"/>
              <a:chExt cx="2435" cy="418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-1065" y="2979"/>
                <a:ext cx="2066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福鼎白茶文化系统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-14005" y="3147"/>
              <a:ext cx="2483" cy="418"/>
              <a:chOff x="-1278" y="2955"/>
              <a:chExt cx="2483" cy="418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-1230" y="2979"/>
                <a:ext cx="243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淡水珍珠复合养殖系统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-5630" y="3179"/>
              <a:ext cx="2421" cy="418"/>
              <a:chOff x="-1278" y="2955"/>
              <a:chExt cx="2421" cy="418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-1277" y="2979"/>
                <a:ext cx="242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安徽铜陵白姜种植系统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-2883" y="3171"/>
              <a:ext cx="2621" cy="418"/>
              <a:chOff x="-1278" y="2955"/>
              <a:chExt cx="2522" cy="418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-1193" y="2979"/>
                <a:ext cx="2437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涉县旱作石堰梯田系统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-45" y="3171"/>
              <a:ext cx="2411" cy="418"/>
              <a:chOff x="-1278" y="2955"/>
              <a:chExt cx="2411" cy="418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-1048" y="2979"/>
                <a:ext cx="189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敖汉旱作农业系统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2712" y="3171"/>
              <a:ext cx="2411" cy="418"/>
              <a:chOff x="-1278" y="2955"/>
              <a:chExt cx="2411" cy="418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-1121" y="2979"/>
                <a:ext cx="2254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宣化城市传统葡萄园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5497" y="3179"/>
              <a:ext cx="2411" cy="418"/>
              <a:chOff x="-1278" y="2955"/>
              <a:chExt cx="2411" cy="418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-795" y="2979"/>
                <a:ext cx="1768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稻鱼共生系统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-16779" y="3179"/>
              <a:ext cx="2434" cy="418"/>
              <a:chOff x="-1278" y="2955"/>
              <a:chExt cx="2434" cy="418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-921" y="2979"/>
                <a:ext cx="1768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侗乡稻鱼鸭系统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-19564" y="3179"/>
              <a:ext cx="2435" cy="418"/>
              <a:chOff x="-1278" y="2955"/>
              <a:chExt cx="2435" cy="418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-633" y="2979"/>
                <a:ext cx="1288" cy="3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哈尼梯田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8278" y="3147"/>
              <a:ext cx="2652" cy="418"/>
              <a:chOff x="-1279" y="2955"/>
              <a:chExt cx="2652" cy="418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-1279" y="2979"/>
                <a:ext cx="265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迭部扎尕那农林牧系统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071" y="3164"/>
              <a:ext cx="2437" cy="418"/>
              <a:chOff x="-1279" y="2955"/>
              <a:chExt cx="2437" cy="418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-1278" y="2955"/>
                <a:ext cx="2436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-1279" y="2979"/>
                <a:ext cx="2436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福建安溪铁观音茶文化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13854" y="3171"/>
              <a:ext cx="2675" cy="418"/>
              <a:chOff x="-1278" y="2955"/>
              <a:chExt cx="2675" cy="418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-1278" y="2955"/>
                <a:ext cx="2472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-1278" y="2979"/>
                <a:ext cx="267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茉莉花种植与茶文化系统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16689" y="3135"/>
              <a:ext cx="2512" cy="418"/>
              <a:chOff x="-1298" y="2955"/>
              <a:chExt cx="2512" cy="418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-1298" y="2955"/>
                <a:ext cx="2512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-998" y="2979"/>
                <a:ext cx="1971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中国南方稻作梯田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8" name="组合 247" descr="7b0a202020202266696c746572223a202230220a7d0a"/>
          <p:cNvGrpSpPr/>
          <p:nvPr/>
        </p:nvGrpSpPr>
        <p:grpSpPr>
          <a:xfrm>
            <a:off x="3744945" y="2996461"/>
            <a:ext cx="27786970" cy="1871304"/>
            <a:chOff x="391" y="4164"/>
            <a:chExt cx="44146" cy="2973"/>
          </a:xfrm>
        </p:grpSpPr>
        <p:pic>
          <p:nvPicPr>
            <p:cNvPr id="134" name="图片 133" descr="内蒙古阿鲁科尔沁草原游牧系统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" y="4195"/>
              <a:ext cx="2411" cy="2411"/>
            </a:xfrm>
            <a:prstGeom prst="rect">
              <a:avLst/>
            </a:prstGeom>
          </p:spPr>
        </p:pic>
        <p:grpSp>
          <p:nvGrpSpPr>
            <p:cNvPr id="135" name="组合 134"/>
            <p:cNvGrpSpPr/>
            <p:nvPr/>
          </p:nvGrpSpPr>
          <p:grpSpPr>
            <a:xfrm>
              <a:off x="391" y="6539"/>
              <a:ext cx="2434" cy="418"/>
              <a:chOff x="-1278" y="2955"/>
              <a:chExt cx="2434" cy="418"/>
            </a:xfrm>
          </p:grpSpPr>
          <p:sp>
            <p:nvSpPr>
              <p:cNvPr id="136" name="矩形 135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-921" y="2979"/>
                <a:ext cx="1768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侗乡稻鱼鸭系统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8" name="图片 137" descr="中国南方稻作梯田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49" y="4195"/>
              <a:ext cx="2511" cy="2480"/>
            </a:xfrm>
            <a:prstGeom prst="rect">
              <a:avLst/>
            </a:prstGeom>
          </p:spPr>
        </p:pic>
        <p:grpSp>
          <p:nvGrpSpPr>
            <p:cNvPr id="139" name="组合 138"/>
            <p:cNvGrpSpPr/>
            <p:nvPr/>
          </p:nvGrpSpPr>
          <p:grpSpPr>
            <a:xfrm>
              <a:off x="3149" y="6509"/>
              <a:ext cx="2512" cy="418"/>
              <a:chOff x="-1298" y="2955"/>
              <a:chExt cx="2512" cy="418"/>
            </a:xfrm>
          </p:grpSpPr>
          <p:sp>
            <p:nvSpPr>
              <p:cNvPr id="140" name="矩形 139"/>
              <p:cNvSpPr/>
              <p:nvPr/>
            </p:nvSpPr>
            <p:spPr>
              <a:xfrm>
                <a:off x="-1298" y="2955"/>
                <a:ext cx="2512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文本框 140"/>
              <p:cNvSpPr txBox="1"/>
              <p:nvPr/>
            </p:nvSpPr>
            <p:spPr>
              <a:xfrm>
                <a:off x="-998" y="2979"/>
                <a:ext cx="1971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中国南方稻作梯田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2" name="图片 141" descr="河北宽城传统板票越培系统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75" y="4169"/>
              <a:ext cx="2437" cy="2437"/>
            </a:xfrm>
            <a:prstGeom prst="rect">
              <a:avLst/>
            </a:prstGeom>
          </p:spPr>
        </p:pic>
        <p:grpSp>
          <p:nvGrpSpPr>
            <p:cNvPr id="143" name="组合 142"/>
            <p:cNvGrpSpPr/>
            <p:nvPr/>
          </p:nvGrpSpPr>
          <p:grpSpPr>
            <a:xfrm>
              <a:off x="5957" y="6506"/>
              <a:ext cx="2455" cy="418"/>
              <a:chOff x="-1278" y="2955"/>
              <a:chExt cx="2435" cy="418"/>
            </a:xfrm>
          </p:grpSpPr>
          <p:sp>
            <p:nvSpPr>
              <p:cNvPr id="144" name="矩形 143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文本框 144"/>
              <p:cNvSpPr txBox="1"/>
              <p:nvPr/>
            </p:nvSpPr>
            <p:spPr>
              <a:xfrm>
                <a:off x="-1260" y="2979"/>
                <a:ext cx="2417" cy="2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宽城传统板票越培系统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6" name="图片 145" descr="浙江湖州桑基鱼塘系统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22" y="4165"/>
              <a:ext cx="2441" cy="2441"/>
            </a:xfrm>
            <a:prstGeom prst="rect">
              <a:avLst/>
            </a:prstGeom>
          </p:spPr>
        </p:pic>
        <p:grpSp>
          <p:nvGrpSpPr>
            <p:cNvPr id="147" name="组合 146"/>
            <p:cNvGrpSpPr/>
            <p:nvPr/>
          </p:nvGrpSpPr>
          <p:grpSpPr>
            <a:xfrm>
              <a:off x="8708" y="6531"/>
              <a:ext cx="2502" cy="418"/>
              <a:chOff x="-1278" y="2955"/>
              <a:chExt cx="2482" cy="418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文本框 148"/>
              <p:cNvSpPr txBox="1"/>
              <p:nvPr/>
            </p:nvSpPr>
            <p:spPr>
              <a:xfrm>
                <a:off x="-1217" y="2979"/>
                <a:ext cx="2421" cy="2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浙江湖州桑基鱼塘系统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0" name="图片 149" descr="浙江德清淡水珍珠复合养殖系统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6" y="4195"/>
              <a:ext cx="2411" cy="2411"/>
            </a:xfrm>
            <a:prstGeom prst="rect">
              <a:avLst/>
            </a:prstGeom>
          </p:spPr>
        </p:pic>
        <p:grpSp>
          <p:nvGrpSpPr>
            <p:cNvPr id="151" name="组合 150"/>
            <p:cNvGrpSpPr/>
            <p:nvPr/>
          </p:nvGrpSpPr>
          <p:grpSpPr>
            <a:xfrm>
              <a:off x="11417" y="6555"/>
              <a:ext cx="2483" cy="418"/>
              <a:chOff x="-1278" y="2955"/>
              <a:chExt cx="2483" cy="418"/>
            </a:xfrm>
          </p:grpSpPr>
          <p:sp>
            <p:nvSpPr>
              <p:cNvPr id="152" name="矩形 151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-1230" y="2979"/>
                <a:ext cx="243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淡水珍珠复合养殖系统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4" name="图片 153" descr="哈尼梯田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073" y="4165"/>
              <a:ext cx="2411" cy="2411"/>
            </a:xfrm>
            <a:prstGeom prst="rect">
              <a:avLst/>
            </a:prstGeom>
          </p:spPr>
        </p:pic>
        <p:grpSp>
          <p:nvGrpSpPr>
            <p:cNvPr id="155" name="组合 154"/>
            <p:cNvGrpSpPr/>
            <p:nvPr/>
          </p:nvGrpSpPr>
          <p:grpSpPr>
            <a:xfrm>
              <a:off x="14049" y="6579"/>
              <a:ext cx="2435" cy="418"/>
              <a:chOff x="-1278" y="2955"/>
              <a:chExt cx="2435" cy="418"/>
            </a:xfrm>
          </p:grpSpPr>
          <p:sp>
            <p:nvSpPr>
              <p:cNvPr id="156" name="矩形 155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文本框 156"/>
              <p:cNvSpPr txBox="1"/>
              <p:nvPr/>
            </p:nvSpPr>
            <p:spPr>
              <a:xfrm>
                <a:off x="-633" y="2979"/>
                <a:ext cx="1288" cy="3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哈尼梯田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8" name="图片 157" descr="中国福建福鼎白茶文化系统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88" y="4164"/>
              <a:ext cx="2412" cy="2412"/>
            </a:xfrm>
            <a:prstGeom prst="rect">
              <a:avLst/>
            </a:prstGeom>
          </p:spPr>
        </p:pic>
        <p:grpSp>
          <p:nvGrpSpPr>
            <p:cNvPr id="159" name="组合 158"/>
            <p:cNvGrpSpPr/>
            <p:nvPr/>
          </p:nvGrpSpPr>
          <p:grpSpPr>
            <a:xfrm>
              <a:off x="16789" y="6570"/>
              <a:ext cx="2435" cy="418"/>
              <a:chOff x="-1278" y="2955"/>
              <a:chExt cx="2435" cy="418"/>
            </a:xfrm>
          </p:grpSpPr>
          <p:sp>
            <p:nvSpPr>
              <p:cNvPr id="160" name="矩形 159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文本框 160"/>
              <p:cNvSpPr txBox="1"/>
              <p:nvPr/>
            </p:nvSpPr>
            <p:spPr>
              <a:xfrm>
                <a:off x="-1065" y="2979"/>
                <a:ext cx="2066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福鼎白茶文化系统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2" name="图片 161" descr="敖汉旱作农业系统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50" y="4195"/>
              <a:ext cx="2411" cy="2411"/>
            </a:xfrm>
            <a:prstGeom prst="rect">
              <a:avLst/>
            </a:prstGeom>
          </p:spPr>
        </p:pic>
        <p:grpSp>
          <p:nvGrpSpPr>
            <p:cNvPr id="163" name="组合 162"/>
            <p:cNvGrpSpPr/>
            <p:nvPr/>
          </p:nvGrpSpPr>
          <p:grpSpPr>
            <a:xfrm>
              <a:off x="19550" y="6606"/>
              <a:ext cx="2411" cy="418"/>
              <a:chOff x="-1278" y="2955"/>
              <a:chExt cx="2411" cy="418"/>
            </a:xfrm>
          </p:grpSpPr>
          <p:sp>
            <p:nvSpPr>
              <p:cNvPr id="164" name="矩形 163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文本框 164"/>
              <p:cNvSpPr txBox="1"/>
              <p:nvPr/>
            </p:nvSpPr>
            <p:spPr>
              <a:xfrm>
                <a:off x="-1048" y="2979"/>
                <a:ext cx="189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敖汉旱作农业系统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8" name="图片 167" descr="福州茉莉花种植与茶文化系统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321" y="4194"/>
              <a:ext cx="2473" cy="2633"/>
            </a:xfrm>
            <a:prstGeom prst="rect">
              <a:avLst/>
            </a:prstGeom>
          </p:spPr>
        </p:pic>
        <p:grpSp>
          <p:nvGrpSpPr>
            <p:cNvPr id="169" name="组合 168"/>
            <p:cNvGrpSpPr/>
            <p:nvPr/>
          </p:nvGrpSpPr>
          <p:grpSpPr>
            <a:xfrm>
              <a:off x="22321" y="6632"/>
              <a:ext cx="2675" cy="418"/>
              <a:chOff x="-1278" y="2955"/>
              <a:chExt cx="2675" cy="418"/>
            </a:xfrm>
          </p:grpSpPr>
          <p:sp>
            <p:nvSpPr>
              <p:cNvPr id="170" name="矩形 169"/>
              <p:cNvSpPr/>
              <p:nvPr/>
            </p:nvSpPr>
            <p:spPr>
              <a:xfrm>
                <a:off x="-1278" y="2955"/>
                <a:ext cx="2472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-1278" y="2979"/>
                <a:ext cx="267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茉莉花种植与茶文化系统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2" name="图片 171" descr="会稽山古香榧群"/>
            <p:cNvPicPr>
              <a:picLocks noChangeAspect="1"/>
            </p:cNvPicPr>
            <p:nvPr/>
          </p:nvPicPr>
          <p:blipFill>
            <a:blip r:embed="rId17"/>
            <a:srcRect l="17167" t="14222" r="16935" b="19787"/>
            <a:stretch>
              <a:fillRect/>
            </a:stretch>
          </p:blipFill>
          <p:spPr>
            <a:xfrm>
              <a:off x="25238" y="4171"/>
              <a:ext cx="2426" cy="2631"/>
            </a:xfrm>
            <a:prstGeom prst="rect">
              <a:avLst/>
            </a:prstGeom>
          </p:spPr>
        </p:pic>
        <p:grpSp>
          <p:nvGrpSpPr>
            <p:cNvPr id="173" name="组合 172"/>
            <p:cNvGrpSpPr/>
            <p:nvPr/>
          </p:nvGrpSpPr>
          <p:grpSpPr>
            <a:xfrm>
              <a:off x="25220" y="6656"/>
              <a:ext cx="2455" cy="418"/>
              <a:chOff x="-1278" y="2955"/>
              <a:chExt cx="2435" cy="418"/>
            </a:xfrm>
          </p:grpSpPr>
          <p:sp>
            <p:nvSpPr>
              <p:cNvPr id="174" name="矩形 173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文本框 174"/>
              <p:cNvSpPr txBox="1"/>
              <p:nvPr/>
            </p:nvSpPr>
            <p:spPr>
              <a:xfrm>
                <a:off x="-917" y="2979"/>
                <a:ext cx="1740" cy="3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会稽山古香榧群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0" name="图片 179" descr="普洱古茶园农业系统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083" y="4196"/>
              <a:ext cx="2382" cy="2565"/>
            </a:xfrm>
            <a:prstGeom prst="rect">
              <a:avLst/>
            </a:prstGeom>
          </p:spPr>
        </p:pic>
        <p:grpSp>
          <p:nvGrpSpPr>
            <p:cNvPr id="181" name="组合 180"/>
            <p:cNvGrpSpPr/>
            <p:nvPr/>
          </p:nvGrpSpPr>
          <p:grpSpPr>
            <a:xfrm>
              <a:off x="28083" y="6657"/>
              <a:ext cx="2523" cy="481"/>
              <a:chOff x="-1278" y="2955"/>
              <a:chExt cx="2575" cy="418"/>
            </a:xfrm>
          </p:grpSpPr>
          <p:sp>
            <p:nvSpPr>
              <p:cNvPr id="182" name="矩形 181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文本框 182"/>
              <p:cNvSpPr txBox="1"/>
              <p:nvPr/>
            </p:nvSpPr>
            <p:spPr>
              <a:xfrm>
                <a:off x="-1133" y="2979"/>
                <a:ext cx="2430" cy="2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普洱古茶园农业系统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04" name="图片 203" descr="哈尼梯田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980" y="4192"/>
              <a:ext cx="2411" cy="2570"/>
            </a:xfrm>
            <a:prstGeom prst="rect">
              <a:avLst/>
            </a:prstGeom>
          </p:spPr>
        </p:pic>
        <p:pic>
          <p:nvPicPr>
            <p:cNvPr id="205" name="图片 204" descr="内蒙古阿鲁科尔沁草原游牧系统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65" y="4192"/>
              <a:ext cx="2411" cy="2570"/>
            </a:xfrm>
            <a:prstGeom prst="rect">
              <a:avLst/>
            </a:prstGeom>
          </p:spPr>
        </p:pic>
        <p:pic>
          <p:nvPicPr>
            <p:cNvPr id="206" name="图片 205" descr="浙江德清淡水珍珠复合养殖系统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50" y="4192"/>
              <a:ext cx="2411" cy="2570"/>
            </a:xfrm>
            <a:prstGeom prst="rect">
              <a:avLst/>
            </a:prstGeom>
          </p:spPr>
        </p:pic>
        <p:pic>
          <p:nvPicPr>
            <p:cNvPr id="207" name="图片 206" descr="中国福建福鼎白茶文化系统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35" y="4192"/>
              <a:ext cx="2412" cy="2571"/>
            </a:xfrm>
            <a:prstGeom prst="rect">
              <a:avLst/>
            </a:prstGeom>
          </p:spPr>
        </p:pic>
        <p:pic>
          <p:nvPicPr>
            <p:cNvPr id="208" name="图片 207" descr="侗乡稻鱼鸭系统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21" y="4192"/>
              <a:ext cx="2416" cy="2575"/>
            </a:xfrm>
            <a:prstGeom prst="rect">
              <a:avLst/>
            </a:prstGeom>
          </p:spPr>
        </p:pic>
        <p:grpSp>
          <p:nvGrpSpPr>
            <p:cNvPr id="209" name="组合 208"/>
            <p:cNvGrpSpPr/>
            <p:nvPr/>
          </p:nvGrpSpPr>
          <p:grpSpPr>
            <a:xfrm>
              <a:off x="42126" y="6677"/>
              <a:ext cx="2411" cy="418"/>
              <a:chOff x="-1278" y="2955"/>
              <a:chExt cx="2411" cy="418"/>
            </a:xfrm>
          </p:grpSpPr>
          <p:sp>
            <p:nvSpPr>
              <p:cNvPr id="210" name="矩形 209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文本框 210"/>
              <p:cNvSpPr txBox="1"/>
              <p:nvPr/>
            </p:nvSpPr>
            <p:spPr>
              <a:xfrm>
                <a:off x="-921" y="2979"/>
                <a:ext cx="1768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侗乡稻鱼鸭系统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2" name="组合 211"/>
            <p:cNvGrpSpPr/>
            <p:nvPr/>
          </p:nvGrpSpPr>
          <p:grpSpPr>
            <a:xfrm>
              <a:off x="39324" y="6677"/>
              <a:ext cx="2435" cy="418"/>
              <a:chOff x="-1278" y="2955"/>
              <a:chExt cx="2435" cy="418"/>
            </a:xfrm>
          </p:grpSpPr>
          <p:sp>
            <p:nvSpPr>
              <p:cNvPr id="213" name="矩形 212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文本框 213"/>
              <p:cNvSpPr txBox="1"/>
              <p:nvPr/>
            </p:nvSpPr>
            <p:spPr>
              <a:xfrm>
                <a:off x="-1065" y="2979"/>
                <a:ext cx="2066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福鼎白茶文化系统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36539" y="6653"/>
              <a:ext cx="2483" cy="418"/>
              <a:chOff x="-1278" y="2955"/>
              <a:chExt cx="2483" cy="418"/>
            </a:xfrm>
          </p:grpSpPr>
          <p:sp>
            <p:nvSpPr>
              <p:cNvPr id="216" name="矩形 215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文本框 216"/>
              <p:cNvSpPr txBox="1"/>
              <p:nvPr/>
            </p:nvSpPr>
            <p:spPr>
              <a:xfrm>
                <a:off x="-1230" y="2979"/>
                <a:ext cx="243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淡水珍珠复合养殖系统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33765" y="6685"/>
              <a:ext cx="2434" cy="418"/>
              <a:chOff x="-1278" y="2955"/>
              <a:chExt cx="2434" cy="418"/>
            </a:xfrm>
          </p:grpSpPr>
          <p:sp>
            <p:nvSpPr>
              <p:cNvPr id="219" name="矩形 218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文本框 219"/>
              <p:cNvSpPr txBox="1"/>
              <p:nvPr/>
            </p:nvSpPr>
            <p:spPr>
              <a:xfrm>
                <a:off x="-921" y="2979"/>
                <a:ext cx="1768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侗乡稻鱼鸭系统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30980" y="6685"/>
              <a:ext cx="2435" cy="418"/>
              <a:chOff x="-1278" y="2955"/>
              <a:chExt cx="2435" cy="418"/>
            </a:xfrm>
          </p:grpSpPr>
          <p:sp>
            <p:nvSpPr>
              <p:cNvPr id="222" name="矩形 221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-633" y="2979"/>
                <a:ext cx="1288" cy="3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哈尼梯田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1" name="组合 250"/>
          <p:cNvGrpSpPr/>
          <p:nvPr/>
        </p:nvGrpSpPr>
        <p:grpSpPr>
          <a:xfrm>
            <a:off x="-14245295" y="5038365"/>
            <a:ext cx="26256188" cy="1749194"/>
            <a:chOff x="-22732" y="7699"/>
            <a:chExt cx="41714" cy="2779"/>
          </a:xfrm>
        </p:grpSpPr>
        <p:pic>
          <p:nvPicPr>
            <p:cNvPr id="23" name="图片 22" descr="浙江庆元林一菇共育系统"/>
            <p:cNvPicPr>
              <a:picLocks noChangeAspect="1"/>
            </p:cNvPicPr>
            <p:nvPr/>
          </p:nvPicPr>
          <p:blipFill>
            <a:blip r:embed="rId19"/>
            <a:srcRect l="3620" t="2426" r="2565" b="3222"/>
            <a:stretch>
              <a:fillRect/>
            </a:stretch>
          </p:blipFill>
          <p:spPr>
            <a:xfrm>
              <a:off x="16484" y="7715"/>
              <a:ext cx="2417" cy="2483"/>
            </a:xfrm>
            <a:prstGeom prst="rect">
              <a:avLst/>
            </a:prstGeom>
          </p:spPr>
        </p:pic>
        <p:pic>
          <p:nvPicPr>
            <p:cNvPr id="21" name="图片 20" descr="甘肃皋兰什川古梨园系统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327" y="7699"/>
              <a:ext cx="2411" cy="2411"/>
            </a:xfrm>
            <a:prstGeom prst="rect">
              <a:avLst/>
            </a:prstGeom>
          </p:spPr>
        </p:pic>
        <p:pic>
          <p:nvPicPr>
            <p:cNvPr id="22" name="图片 21" descr="河北宽城传统板票越培系统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97" y="7699"/>
              <a:ext cx="2437" cy="2437"/>
            </a:xfrm>
            <a:prstGeom prst="rect">
              <a:avLst/>
            </a:prstGeom>
          </p:spPr>
        </p:pic>
        <p:pic>
          <p:nvPicPr>
            <p:cNvPr id="24" name="图片 23" descr="会稽山古香榧群"/>
            <p:cNvPicPr>
              <a:picLocks noChangeAspect="1"/>
            </p:cNvPicPr>
            <p:nvPr/>
          </p:nvPicPr>
          <p:blipFill>
            <a:blip r:embed="rId17"/>
            <a:srcRect l="17167" t="14222" r="16935" b="19787"/>
            <a:stretch>
              <a:fillRect/>
            </a:stretch>
          </p:blipFill>
          <p:spPr>
            <a:xfrm>
              <a:off x="2456" y="7719"/>
              <a:ext cx="2426" cy="2392"/>
            </a:xfrm>
            <a:prstGeom prst="rect">
              <a:avLst/>
            </a:prstGeom>
          </p:spPr>
        </p:pic>
        <p:pic>
          <p:nvPicPr>
            <p:cNvPr id="35" name="图片 34" descr="佳县古枣园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228" y="7719"/>
              <a:ext cx="2381" cy="2381"/>
            </a:xfrm>
            <a:prstGeom prst="rect">
              <a:avLst/>
            </a:prstGeom>
          </p:spPr>
        </p:pic>
        <p:pic>
          <p:nvPicPr>
            <p:cNvPr id="37" name="图片 36" descr="普洱古茶园农业系统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083" y="7719"/>
              <a:ext cx="2382" cy="2382"/>
            </a:xfrm>
            <a:prstGeom prst="rect">
              <a:avLst/>
            </a:prstGeom>
          </p:spPr>
        </p:pic>
        <p:pic>
          <p:nvPicPr>
            <p:cNvPr id="38" name="图片 37" descr="夏津黄河故道古桑树群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836" y="7748"/>
              <a:ext cx="2446" cy="2404"/>
            </a:xfrm>
            <a:prstGeom prst="rect">
              <a:avLst/>
            </a:prstGeom>
          </p:spPr>
        </p:pic>
        <p:pic>
          <p:nvPicPr>
            <p:cNvPr id="39" name="图片 38" descr="兴化垛田农业系统"/>
            <p:cNvPicPr>
              <a:picLocks noChangeAspect="1"/>
            </p:cNvPicPr>
            <p:nvPr/>
          </p:nvPicPr>
          <p:blipFill>
            <a:blip r:embed="rId23"/>
            <a:srcRect l="2880" t="9037" r="11935" b="9731"/>
            <a:stretch>
              <a:fillRect/>
            </a:stretch>
          </p:blipFill>
          <p:spPr>
            <a:xfrm>
              <a:off x="13621" y="7734"/>
              <a:ext cx="2522" cy="2405"/>
            </a:xfrm>
            <a:prstGeom prst="rect">
              <a:avLst/>
            </a:prstGeom>
          </p:spPr>
        </p:pic>
        <p:pic>
          <p:nvPicPr>
            <p:cNvPr id="40" name="图片 39" descr="浙江湖州桑基鱼塘系统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3114" y="7748"/>
              <a:ext cx="2441" cy="2363"/>
            </a:xfrm>
            <a:prstGeom prst="rect">
              <a:avLst/>
            </a:prstGeom>
          </p:spPr>
        </p:pic>
        <p:grpSp>
          <p:nvGrpSpPr>
            <p:cNvPr id="99" name="组合 98"/>
            <p:cNvGrpSpPr/>
            <p:nvPr/>
          </p:nvGrpSpPr>
          <p:grpSpPr>
            <a:xfrm>
              <a:off x="10833" y="10036"/>
              <a:ext cx="2455" cy="418"/>
              <a:chOff x="-1278" y="2955"/>
              <a:chExt cx="2435" cy="418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-1275" y="2979"/>
                <a:ext cx="2426" cy="34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夏津黄河故道古桑树群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13644" y="10036"/>
              <a:ext cx="2499" cy="418"/>
              <a:chOff x="-1278" y="2955"/>
              <a:chExt cx="2435" cy="418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-1100" y="2979"/>
                <a:ext cx="2032" cy="34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兴化垛田农业系统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8083" y="10060"/>
              <a:ext cx="2523" cy="418"/>
              <a:chOff x="-1278" y="2955"/>
              <a:chExt cx="2575" cy="418"/>
            </a:xfrm>
          </p:grpSpPr>
          <p:sp>
            <p:nvSpPr>
              <p:cNvPr id="106" name="矩形 105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-1133" y="2979"/>
                <a:ext cx="2430" cy="2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普洱古茶园农业系统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5154" y="10060"/>
              <a:ext cx="2455" cy="418"/>
              <a:chOff x="-1278" y="2955"/>
              <a:chExt cx="2435" cy="418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-705" y="2979"/>
                <a:ext cx="1288" cy="3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佳县古枣园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2438" y="10060"/>
              <a:ext cx="2455" cy="418"/>
              <a:chOff x="-1278" y="2955"/>
              <a:chExt cx="2435" cy="418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>
                <a:off x="-917" y="2979"/>
                <a:ext cx="1740" cy="3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会稽山古香榧群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-334" y="10036"/>
              <a:ext cx="2623" cy="418"/>
              <a:chOff x="-1278" y="2955"/>
              <a:chExt cx="2602" cy="418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-1271" y="2979"/>
                <a:ext cx="2595" cy="34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甘肃皋兰什川古梨园系统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-3080" y="10036"/>
              <a:ext cx="2502" cy="418"/>
              <a:chOff x="-1278" y="2955"/>
              <a:chExt cx="2482" cy="418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-1217" y="2979"/>
                <a:ext cx="2421" cy="2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浙江湖州桑基鱼塘系统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4" name="组合 123"/>
            <p:cNvGrpSpPr/>
            <p:nvPr/>
          </p:nvGrpSpPr>
          <p:grpSpPr>
            <a:xfrm>
              <a:off x="-5915" y="10036"/>
              <a:ext cx="2455" cy="418"/>
              <a:chOff x="-1278" y="2955"/>
              <a:chExt cx="2435" cy="418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文本框 125"/>
              <p:cNvSpPr txBox="1"/>
              <p:nvPr/>
            </p:nvSpPr>
            <p:spPr>
              <a:xfrm>
                <a:off x="-1260" y="2979"/>
                <a:ext cx="2417" cy="2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宽城传统板票越培系统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6484" y="10036"/>
              <a:ext cx="2499" cy="418"/>
              <a:chOff x="-1278" y="2955"/>
              <a:chExt cx="2435" cy="418"/>
            </a:xfrm>
          </p:grpSpPr>
          <p:sp>
            <p:nvSpPr>
              <p:cNvPr id="132" name="矩形 131"/>
              <p:cNvSpPr/>
              <p:nvPr/>
            </p:nvSpPr>
            <p:spPr>
              <a:xfrm>
                <a:off x="-1278" y="2955"/>
                <a:ext cx="2435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-1278" y="2979"/>
                <a:ext cx="2435" cy="3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浙江庆元林一菇共育系统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24" name="图片 223" descr="城市农业遗产-宣化城市传统葡萄园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22732" y="7718"/>
              <a:ext cx="2439" cy="2411"/>
            </a:xfrm>
            <a:prstGeom prst="rect">
              <a:avLst/>
            </a:prstGeom>
          </p:spPr>
        </p:pic>
        <p:pic>
          <p:nvPicPr>
            <p:cNvPr id="225" name="图片 224" descr="稻鱼共生系统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9947" y="7718"/>
              <a:ext cx="2411" cy="2411"/>
            </a:xfrm>
            <a:prstGeom prst="rect">
              <a:avLst/>
            </a:prstGeom>
          </p:spPr>
        </p:pic>
        <p:pic>
          <p:nvPicPr>
            <p:cNvPr id="226" name="图片 225" descr="迭部扎尕那农林牧复合系统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7190" y="7718"/>
              <a:ext cx="2472" cy="2472"/>
            </a:xfrm>
            <a:prstGeom prst="rect">
              <a:avLst/>
            </a:prstGeom>
          </p:spPr>
        </p:pic>
        <p:pic>
          <p:nvPicPr>
            <p:cNvPr id="227" name="图片 226" descr="福建安溪铁观音茶文化系统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4372" y="7718"/>
              <a:ext cx="2436" cy="2436"/>
            </a:xfrm>
            <a:prstGeom prst="rect">
              <a:avLst/>
            </a:prstGeom>
          </p:spPr>
        </p:pic>
        <p:pic>
          <p:nvPicPr>
            <p:cNvPr id="228" name="图片 227" descr="福州茉莉花种植与茶文化系统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11590" y="7718"/>
              <a:ext cx="2473" cy="2473"/>
            </a:xfrm>
            <a:prstGeom prst="rect">
              <a:avLst/>
            </a:prstGeom>
          </p:spPr>
        </p:pic>
        <p:pic>
          <p:nvPicPr>
            <p:cNvPr id="229" name="图片 228" descr="中国南方稻作梯田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8755" y="7718"/>
              <a:ext cx="2511" cy="2480"/>
            </a:xfrm>
            <a:prstGeom prst="rect">
              <a:avLst/>
            </a:prstGeom>
          </p:spPr>
        </p:pic>
        <p:grpSp>
          <p:nvGrpSpPr>
            <p:cNvPr id="230" name="组合 229"/>
            <p:cNvGrpSpPr/>
            <p:nvPr/>
          </p:nvGrpSpPr>
          <p:grpSpPr>
            <a:xfrm>
              <a:off x="-22732" y="9996"/>
              <a:ext cx="2411" cy="418"/>
              <a:chOff x="-1278" y="2955"/>
              <a:chExt cx="2411" cy="418"/>
            </a:xfrm>
          </p:grpSpPr>
          <p:sp>
            <p:nvSpPr>
              <p:cNvPr id="231" name="矩形 230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文本框 231"/>
              <p:cNvSpPr txBox="1"/>
              <p:nvPr/>
            </p:nvSpPr>
            <p:spPr>
              <a:xfrm>
                <a:off x="-1121" y="2979"/>
                <a:ext cx="2254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宣化城市传统葡萄园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3" name="组合 232"/>
            <p:cNvGrpSpPr/>
            <p:nvPr/>
          </p:nvGrpSpPr>
          <p:grpSpPr>
            <a:xfrm>
              <a:off x="-19947" y="10004"/>
              <a:ext cx="2411" cy="418"/>
              <a:chOff x="-1278" y="2955"/>
              <a:chExt cx="2411" cy="418"/>
            </a:xfrm>
          </p:grpSpPr>
          <p:sp>
            <p:nvSpPr>
              <p:cNvPr id="234" name="矩形 233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文本框 234"/>
              <p:cNvSpPr txBox="1"/>
              <p:nvPr/>
            </p:nvSpPr>
            <p:spPr>
              <a:xfrm>
                <a:off x="-795" y="2979"/>
                <a:ext cx="1768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稻鱼共生系统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6" name="组合 235"/>
            <p:cNvGrpSpPr/>
            <p:nvPr/>
          </p:nvGrpSpPr>
          <p:grpSpPr>
            <a:xfrm>
              <a:off x="-17166" y="9972"/>
              <a:ext cx="2652" cy="418"/>
              <a:chOff x="-1279" y="2955"/>
              <a:chExt cx="2652" cy="418"/>
            </a:xfrm>
          </p:grpSpPr>
          <p:sp>
            <p:nvSpPr>
              <p:cNvPr id="237" name="矩形 236"/>
              <p:cNvSpPr/>
              <p:nvPr/>
            </p:nvSpPr>
            <p:spPr>
              <a:xfrm>
                <a:off x="-1278" y="2955"/>
                <a:ext cx="2411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文本框 237"/>
              <p:cNvSpPr txBox="1"/>
              <p:nvPr/>
            </p:nvSpPr>
            <p:spPr>
              <a:xfrm>
                <a:off x="-1279" y="2979"/>
                <a:ext cx="265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迭部扎尕那农林牧系统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9" name="组合 238"/>
            <p:cNvGrpSpPr/>
            <p:nvPr/>
          </p:nvGrpSpPr>
          <p:grpSpPr>
            <a:xfrm>
              <a:off x="-14373" y="9989"/>
              <a:ext cx="2437" cy="418"/>
              <a:chOff x="-1279" y="2955"/>
              <a:chExt cx="2437" cy="418"/>
            </a:xfrm>
          </p:grpSpPr>
          <p:sp>
            <p:nvSpPr>
              <p:cNvPr id="240" name="矩形 239"/>
              <p:cNvSpPr/>
              <p:nvPr/>
            </p:nvSpPr>
            <p:spPr>
              <a:xfrm>
                <a:off x="-1278" y="2955"/>
                <a:ext cx="2436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文本框 240"/>
              <p:cNvSpPr txBox="1"/>
              <p:nvPr/>
            </p:nvSpPr>
            <p:spPr>
              <a:xfrm>
                <a:off x="-1279" y="2979"/>
                <a:ext cx="2436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福建安溪铁观音茶文化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2" name="组合 241"/>
            <p:cNvGrpSpPr/>
            <p:nvPr/>
          </p:nvGrpSpPr>
          <p:grpSpPr>
            <a:xfrm>
              <a:off x="-11590" y="9996"/>
              <a:ext cx="2675" cy="418"/>
              <a:chOff x="-1278" y="2955"/>
              <a:chExt cx="2675" cy="418"/>
            </a:xfrm>
          </p:grpSpPr>
          <p:sp>
            <p:nvSpPr>
              <p:cNvPr id="243" name="矩形 242"/>
              <p:cNvSpPr/>
              <p:nvPr/>
            </p:nvSpPr>
            <p:spPr>
              <a:xfrm>
                <a:off x="-1278" y="2955"/>
                <a:ext cx="2472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文本框 243"/>
              <p:cNvSpPr txBox="1"/>
              <p:nvPr/>
            </p:nvSpPr>
            <p:spPr>
              <a:xfrm>
                <a:off x="-1278" y="2979"/>
                <a:ext cx="267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茉莉花种植与茶文化系统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5" name="组合 244"/>
            <p:cNvGrpSpPr/>
            <p:nvPr/>
          </p:nvGrpSpPr>
          <p:grpSpPr>
            <a:xfrm>
              <a:off x="-8755" y="9960"/>
              <a:ext cx="2512" cy="418"/>
              <a:chOff x="-1298" y="2955"/>
              <a:chExt cx="2512" cy="418"/>
            </a:xfrm>
          </p:grpSpPr>
          <p:sp>
            <p:nvSpPr>
              <p:cNvPr id="246" name="矩形 245"/>
              <p:cNvSpPr/>
              <p:nvPr/>
            </p:nvSpPr>
            <p:spPr>
              <a:xfrm>
                <a:off x="-1298" y="2955"/>
                <a:ext cx="2512" cy="418"/>
              </a:xfrm>
              <a:prstGeom prst="rect">
                <a:avLst/>
              </a:prstGeom>
              <a:solidFill>
                <a:srgbClr val="334F3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文本框 246"/>
              <p:cNvSpPr txBox="1"/>
              <p:nvPr/>
            </p:nvSpPr>
            <p:spPr>
              <a:xfrm>
                <a:off x="-998" y="2979"/>
                <a:ext cx="1971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>
                    <a:solidFill>
                      <a:schemeClr val="bg1"/>
                    </a:solidFill>
                  </a:rPr>
                  <a:t>中国南方稻作梯田</a:t>
                </a:r>
                <a:endParaRPr lang="zh-CN" altLang="en-US" sz="10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" name="矩形 49"/>
          <p:cNvSpPr/>
          <p:nvPr/>
        </p:nvSpPr>
        <p:spPr>
          <a:xfrm>
            <a:off x="-537763" y="-16520"/>
            <a:ext cx="13082270" cy="7586345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04374" y="70441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模块四：农遗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素材库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34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42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-142838" y="4697730"/>
            <a:ext cx="12499691" cy="6096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430973" y="4829819"/>
            <a:ext cx="9330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持续收录全国农遗地基因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农遗数据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千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可编辑素材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1000+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纹样专题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100+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1502410" y="2247680"/>
            <a:ext cx="9187180" cy="1893570"/>
            <a:chOff x="2569" y="3715"/>
            <a:chExt cx="14468" cy="2982"/>
          </a:xfrm>
        </p:grpSpPr>
        <p:sp>
          <p:nvSpPr>
            <p:cNvPr id="167" name="文本框 166"/>
            <p:cNvSpPr txBox="1"/>
            <p:nvPr/>
          </p:nvSpPr>
          <p:spPr>
            <a:xfrm>
              <a:off x="2569" y="4164"/>
              <a:ext cx="3709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100</a:t>
              </a:r>
              <a:endParaRPr lang="en-US" altLang="zh-CN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9573" y="4164"/>
              <a:ext cx="5122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1800</a:t>
              </a:r>
              <a:endParaRPr lang="en-US" altLang="zh-CN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5813" y="3715"/>
              <a:ext cx="112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endPara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13644" y="3715"/>
              <a:ext cx="112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endPara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14506" y="4932"/>
              <a:ext cx="2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纹样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6398" y="4932"/>
              <a:ext cx="25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库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2712" y="6045"/>
              <a:ext cx="589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深耕农遗，完成全国基因建库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9829" y="6069"/>
              <a:ext cx="64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科技赋能，焕活农遗数智应用场景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976927 0 " pathEditMode="relative" rAng="0" ptsTypes="">
                                      <p:cBhvr>
                                        <p:cTn id="6" dur="5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4271 0 L -0.967552 0 " pathEditMode="relative" rAng="0" ptsTypes="">
                                      <p:cBhvr>
                                        <p:cTn id="8" dur="5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9525 0 " pathEditMode="relative" ptsTypes="">
                                      <p:cBhvr>
                                        <p:cTn id="10" dur="5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组合 1029"/>
          <p:cNvGrpSpPr/>
          <p:nvPr/>
        </p:nvGrpSpPr>
        <p:grpSpPr>
          <a:xfrm>
            <a:off x="1" y="11785"/>
            <a:ext cx="12192000" cy="6912534"/>
            <a:chOff x="151572" y="7275751"/>
            <a:chExt cx="12192001" cy="6888704"/>
          </a:xfrm>
        </p:grpSpPr>
        <p:sp>
          <p:nvSpPr>
            <p:cNvPr id="1031" name="矩形 1030"/>
            <p:cNvSpPr/>
            <p:nvPr/>
          </p:nvSpPr>
          <p:spPr>
            <a:xfrm>
              <a:off x="151572" y="7275751"/>
              <a:ext cx="12192001" cy="6858001"/>
            </a:xfrm>
            <a:prstGeom prst="rect">
              <a:avLst/>
            </a:prstGeom>
            <a:gradFill>
              <a:gsLst>
                <a:gs pos="0">
                  <a:srgbClr val="0D3C35">
                    <a:lumMod val="94000"/>
                  </a:srgbClr>
                </a:gs>
                <a:gs pos="100000">
                  <a:srgbClr val="195A4B">
                    <a:lumMod val="90000"/>
                  </a:srgbClr>
                </a:gs>
              </a:gsLst>
              <a:lin ang="18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1032" name="图片 1031"/>
            <p:cNvPicPr>
              <a:picLocks noChangeAspect="1"/>
            </p:cNvPicPr>
            <p:nvPr/>
          </p:nvPicPr>
          <p:blipFill>
            <a:blip r:embed="rId1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12000"/>
                      </a14:imgEffect>
                    </a14:imgLayer>
                  </a14:imgProps>
                </a:ext>
              </a:extLst>
            </a:blip>
            <a:srcRect t="2061"/>
            <a:stretch>
              <a:fillRect/>
            </a:stretch>
          </p:blipFill>
          <p:spPr>
            <a:xfrm>
              <a:off x="151572" y="7275751"/>
              <a:ext cx="12192000" cy="68887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" name="组合 13"/>
          <p:cNvGrpSpPr/>
          <p:nvPr/>
        </p:nvGrpSpPr>
        <p:grpSpPr>
          <a:xfrm>
            <a:off x="0" y="12653"/>
            <a:ext cx="12192000" cy="6971068"/>
            <a:chOff x="-3423132" y="564790"/>
            <a:chExt cx="12164852" cy="6971068"/>
          </a:xfrm>
        </p:grpSpPr>
        <p:pic>
          <p:nvPicPr>
            <p:cNvPr id="1026" name="Picture 2" descr="稻田里养鱼的浙江县城，为何是中国农业文化遗产走向世界的起点？-新闻频道-和讯网"/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03" r="30921"/>
            <a:stretch>
              <a:fillRect/>
            </a:stretch>
          </p:blipFill>
          <p:spPr bwMode="auto">
            <a:xfrm>
              <a:off x="6298736" y="621344"/>
              <a:ext cx="2442984" cy="691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组合 4"/>
            <p:cNvGrpSpPr/>
            <p:nvPr/>
          </p:nvGrpSpPr>
          <p:grpSpPr>
            <a:xfrm>
              <a:off x="3865750" y="564790"/>
              <a:ext cx="4682634" cy="6914515"/>
              <a:chOff x="-17012" y="3640158"/>
              <a:chExt cx="4682634" cy="6914515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4">
                <a:alphaModFix amt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64" r="52583"/>
              <a:stretch>
                <a:fillRect/>
              </a:stretch>
            </p:blipFill>
            <p:spPr>
              <a:xfrm>
                <a:off x="-17012" y="3640158"/>
                <a:ext cx="2434759" cy="6914515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35021" y="4087199"/>
                <a:ext cx="2199005" cy="119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庆元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 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       </a:t>
                </a: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林菇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466617" y="4087199"/>
                <a:ext cx="2199005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稻鱼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 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       </a:t>
                </a: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共生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-1253082" y="564792"/>
              <a:ext cx="2786380" cy="6914515"/>
              <a:chOff x="264217" y="0"/>
              <a:chExt cx="2786380" cy="6914515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5">
                <a:alphaModFix amt="75000"/>
                <a:clrChange>
                  <a:clrFrom>
                    <a:srgbClr val="F3BB50"/>
                  </a:clrFrom>
                  <a:clrTo>
                    <a:srgbClr val="F3BB50">
                      <a:alpha val="0"/>
                    </a:srgbClr>
                  </a:clrTo>
                </a:clrChange>
              </a:blip>
              <a:srcRect l="56946" t="37" r="16930" b="-37"/>
              <a:stretch>
                <a:fillRect/>
              </a:stretch>
            </p:blipFill>
            <p:spPr>
              <a:xfrm>
                <a:off x="522675" y="0"/>
                <a:ext cx="2434762" cy="6914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64217" y="357505"/>
                <a:ext cx="2786380" cy="128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云和</a:t>
                </a:r>
                <a:endPara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         </a:t>
                </a:r>
                <a:r>
                  <a:rPr kumimoji="0" lang="zh-CN" alt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梯田</a:t>
                </a:r>
                <a:endPara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0990" y="564792"/>
              <a:ext cx="2434761" cy="6914515"/>
              <a:chOff x="6686332" y="6"/>
              <a:chExt cx="2434761" cy="6914515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6">
                <a:alphaModFix amt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714" b="17787"/>
              <a:stretch>
                <a:fillRect/>
              </a:stretch>
            </p:blipFill>
            <p:spPr>
              <a:xfrm rot="5400000">
                <a:off x="4446455" y="2239883"/>
                <a:ext cx="6914515" cy="2434761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6847840" y="447040"/>
                <a:ext cx="2199005" cy="119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 b="1">
                    <a:solidFill>
                      <a:schemeClr val="bg1">
                        <a:lumMod val="95000"/>
                        <a:alpha val="77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松阳 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           </a:t>
                </a:r>
                <a:endPara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        </a:t>
                </a: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香榧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-3423132" y="564792"/>
              <a:ext cx="2434760" cy="6914515"/>
              <a:chOff x="-2016820" y="4471034"/>
              <a:chExt cx="2434760" cy="6914515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7">
                <a:alphaModFix amt="75000"/>
              </a:blip>
              <a:srcRect l="5588" r="73234"/>
              <a:stretch>
                <a:fillRect/>
              </a:stretch>
            </p:blipFill>
            <p:spPr>
              <a:xfrm>
                <a:off x="-2016820" y="4471034"/>
                <a:ext cx="2434760" cy="6914515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-1819165" y="4918074"/>
                <a:ext cx="2199005" cy="119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湖州 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           </a:t>
                </a:r>
                <a:endPara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        </a:t>
                </a: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8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桑基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</p:txBody>
          </p:sp>
        </p:grpSp>
      </p:grpSp>
      <p:sp>
        <p:nvSpPr>
          <p:cNvPr id="15" name="矩形 14"/>
          <p:cNvSpPr/>
          <p:nvPr/>
        </p:nvSpPr>
        <p:spPr>
          <a:xfrm>
            <a:off x="805" y="0"/>
            <a:ext cx="12192000" cy="693610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158586" y="3117554"/>
            <a:ext cx="12487275" cy="1630781"/>
            <a:chOff x="-130810" y="2465070"/>
            <a:chExt cx="12487275" cy="1922780"/>
          </a:xfrm>
        </p:grpSpPr>
        <p:sp>
          <p:nvSpPr>
            <p:cNvPr id="22" name="矩形: 圆角 4"/>
            <p:cNvSpPr/>
            <p:nvPr>
              <p:custDataLst>
                <p:tags r:id="rId8"/>
              </p:custDataLst>
            </p:nvPr>
          </p:nvSpPr>
          <p:spPr>
            <a:xfrm>
              <a:off x="-130810" y="2465070"/>
              <a:ext cx="12487275" cy="1922780"/>
            </a:xfrm>
            <a:prstGeom prst="rect">
              <a:avLst/>
            </a:prstGeom>
            <a:gradFill>
              <a:gsLst>
                <a:gs pos="71000">
                  <a:srgbClr val="28806E">
                    <a:alpha val="52000"/>
                  </a:srgbClr>
                </a:gs>
                <a:gs pos="44000">
                  <a:srgbClr val="28806E">
                    <a:alpha val="86000"/>
                  </a:srgbClr>
                </a:gs>
                <a:gs pos="100000">
                  <a:srgbClr val="E4C893"/>
                </a:gs>
                <a:gs pos="0">
                  <a:srgbClr val="2B6955">
                    <a:alpha val="68000"/>
                  </a:srgbClr>
                </a:gs>
              </a:gsLst>
              <a:lin ang="17400000" scaled="0"/>
            </a:gra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9769" y="2873608"/>
              <a:ext cx="11989201" cy="1123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600" b="1" i="0" u="none" strike="noStrike" kern="1200" cap="none" spc="200" normalizeH="0" baseline="0" noProof="0" dirty="0">
                  <a:ln>
                    <a:noFill/>
                  </a:ln>
                  <a:gradFill>
                    <a:gsLst>
                      <a:gs pos="49000">
                        <a:srgbClr val="4472C4">
                          <a:lumMod val="5000"/>
                          <a:lumOff val="95000"/>
                        </a:srgbClr>
                      </a:gs>
                      <a:gs pos="100000">
                        <a:srgbClr val="FFFE87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智能</a:t>
              </a:r>
              <a:r>
                <a:rPr kumimoji="0" lang="zh-CN" altLang="en-US" sz="5600" b="1" i="0" u="none" strike="noStrike" kern="1200" cap="none" spc="200" normalizeH="0" baseline="0" noProof="0" dirty="0">
                  <a:ln>
                    <a:noFill/>
                  </a:ln>
                  <a:gradFill>
                    <a:gsLst>
                      <a:gs pos="49000">
                        <a:srgbClr val="4472C4">
                          <a:lumMod val="5000"/>
                          <a:lumOff val="95000"/>
                        </a:srgbClr>
                      </a:gs>
                      <a:gs pos="100000">
                        <a:srgbClr val="FFFE87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技术赋能个性化科普教育</a:t>
              </a:r>
              <a:r>
                <a:rPr kumimoji="0" lang="zh-CN" altLang="en-US" sz="5600" b="1" i="0" u="none" strike="noStrike" kern="1200" cap="none" spc="200" normalizeH="0" baseline="0" noProof="0" dirty="0">
                  <a:ln>
                    <a:noFill/>
                  </a:ln>
                  <a:gradFill>
                    <a:gsLst>
                      <a:gs pos="49000">
                        <a:srgbClr val="4472C4">
                          <a:lumMod val="5000"/>
                          <a:lumOff val="95000"/>
                        </a:srgbClr>
                      </a:gs>
                      <a:gs pos="100000">
                        <a:srgbClr val="FFFE87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新模式</a:t>
              </a:r>
              <a:endParaRPr kumimoji="0" lang="zh-CN" altLang="en-US" sz="56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49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FFFE87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endParaRPr>
            </a:p>
          </p:txBody>
        </p:sp>
      </p:grpSp>
      <p:pic>
        <p:nvPicPr>
          <p:cNvPr id="1025" name="Picture 8" descr="叶子树叶PNG图片素材下载_树叶PNG_熊猫办公"/>
          <p:cNvPicPr>
            <a:picLocks noChangeAspect="1" noChangeArrowheads="1"/>
          </p:cNvPicPr>
          <p:nvPr/>
        </p:nvPicPr>
        <p:blipFill>
          <a:blip r:embed="rId9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5"/>
                    </a14:imgEffect>
                    <a14:imgEffect>
                      <a14:backgroundRemoval t="4706" b="97479" l="1795" r="94744">
                        <a14:foregroundMark x1="7051" y1="73445" x2="7051" y2="73445"/>
                        <a14:foregroundMark x1="6667" y1="86218" x2="6667" y2="86218"/>
                        <a14:foregroundMark x1="3846" y1="93109" x2="3846" y2="93109"/>
                        <a14:foregroundMark x1="2949" y1="80840" x2="2949" y2="80840"/>
                        <a14:foregroundMark x1="5256" y1="90756" x2="5256" y2="90756"/>
                        <a14:foregroundMark x1="4744" y1="91261" x2="4744" y2="91261"/>
                        <a14:foregroundMark x1="2051" y1="97479" x2="2051" y2="97479"/>
                        <a14:foregroundMark x1="2308" y1="78319" x2="2308" y2="78319"/>
                        <a14:foregroundMark x1="88462" y1="7563" x2="88462" y2="7563"/>
                        <a14:foregroundMark x1="94744" y1="4706" x2="94744" y2="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3686">
            <a:off x="10129545" y="-205598"/>
            <a:ext cx="1186142" cy="904814"/>
          </a:xfrm>
          <a:prstGeom prst="rect">
            <a:avLst/>
          </a:prstGeom>
          <a:noFill/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8" descr="叶子树叶PNG图片素材下载_树叶PNG_熊猫办公"/>
          <p:cNvPicPr>
            <a:picLocks noChangeAspect="1" noChangeArrowheads="1"/>
          </p:cNvPicPr>
          <p:nvPr/>
        </p:nvPicPr>
        <p:blipFill>
          <a:blip r:embed="rId11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43"/>
                    </a14:imgEffect>
                    <a14:imgEffect>
                      <a14:backgroundRemoval t="4706" b="97479" l="1795" r="94744">
                        <a14:foregroundMark x1="7051" y1="73445" x2="7051" y2="73445"/>
                        <a14:foregroundMark x1="6667" y1="86218" x2="6667" y2="86218"/>
                        <a14:foregroundMark x1="3846" y1="93109" x2="3846" y2="93109"/>
                        <a14:foregroundMark x1="2949" y1="80840" x2="2949" y2="80840"/>
                        <a14:foregroundMark x1="5256" y1="90756" x2="5256" y2="90756"/>
                        <a14:foregroundMark x1="4744" y1="91261" x2="4744" y2="91261"/>
                        <a14:foregroundMark x1="2051" y1="97479" x2="2051" y2="97479"/>
                        <a14:foregroundMark x1="2308" y1="78319" x2="2308" y2="78319"/>
                        <a14:foregroundMark x1="88462" y1="7563" x2="88462" y2="7563"/>
                        <a14:foregroundMark x1="94744" y1="4706" x2="94744" y2="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620736" y="942713"/>
            <a:ext cx="765754" cy="584134"/>
          </a:xfrm>
          <a:prstGeom prst="rect">
            <a:avLst/>
          </a:prstGeom>
          <a:noFill/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绿叶-快图网-免费PNG图片免抠PNG高清背景素材库kuaipng.com"/>
          <p:cNvPicPr>
            <a:picLocks noChangeAspect="1" noChangeArrowheads="1"/>
          </p:cNvPicPr>
          <p:nvPr/>
        </p:nvPicPr>
        <p:blipFill>
          <a:blip r:embed="rId13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  <a14:imgEffect>
                      <a14:backgroundRemoval t="8985" b="90017" l="9026" r="89685">
                        <a14:foregroundMark x1="9026" y1="71714" x2="9026" y2="71714"/>
                        <a14:foregroundMark x1="42980" y1="90017" x2="42980" y2="90017"/>
                        <a14:foregroundMark x1="47421" y1="8985" x2="47421" y2="89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7706">
            <a:off x="-1513186" y="413512"/>
            <a:ext cx="2526635" cy="2175513"/>
          </a:xfrm>
          <a:prstGeom prst="rect">
            <a:avLst/>
          </a:prstGeom>
          <a:noFill/>
          <a:effectLst>
            <a:outerShdw blurRad="101600" dist="76200" dir="5400000" algn="t" rotWithShape="0">
              <a:prstClr val="black">
                <a:alpha val="5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图片 1028"/>
          <p:cNvPicPr>
            <a:picLocks noChangeAspect="1"/>
          </p:cNvPicPr>
          <p:nvPr/>
        </p:nvPicPr>
        <p:blipFill rotWithShape="1">
          <a:blip r:embed="rId15">
            <a:alphaModFix amt="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2539" y1="56094" x2="42539" y2="56094"/>
                        <a14:foregroundMark x1="41602" y1="55625" x2="41602" y2="55625"/>
                        <a14:foregroundMark x1="39883" y1="55430" x2="39883" y2="55430"/>
                        <a14:foregroundMark x1="22266" y1="57773" x2="22266" y2="57773"/>
                        <a14:foregroundMark x1="21563" y1="55000" x2="21563" y2="55000"/>
                        <a14:foregroundMark x1="21797" y1="54570" x2="21797" y2="54570"/>
                        <a14:foregroundMark x1="70000" y1="58633" x2="70000" y2="58633"/>
                        <a14:foregroundMark x1="65313" y1="57266" x2="65313" y2="57266"/>
                        <a14:foregroundMark x1="72734" y1="60625" x2="72734" y2="60625"/>
                        <a14:foregroundMark x1="75352" y1="60977" x2="75938" y2="60313"/>
                        <a14:foregroundMark x1="79063" y1="49883" x2="79063" y2="49883"/>
                        <a14:foregroundMark x1="79492" y1="52773" x2="79492" y2="52773"/>
                        <a14:foregroundMark x1="62852" y1="56797" x2="62852" y2="56797"/>
                        <a14:foregroundMark x1="59336" y1="56992" x2="59336" y2="56992"/>
                        <a14:foregroundMark x1="73281" y1="55234" x2="73281" y2="55234"/>
                        <a14:foregroundMark x1="73711" y1="56680" x2="73711" y2="56680"/>
                        <a14:foregroundMark x1="43008" y1="53008" x2="43203" y2="53008"/>
                        <a14:foregroundMark x1="41367" y1="61367" x2="41367" y2="61367"/>
                        <a14:foregroundMark x1="41055" y1="62109" x2="41055" y2="62109"/>
                        <a14:foregroundMark x1="39023" y1="61094" x2="39023" y2="61094"/>
                        <a14:foregroundMark x1="35547" y1="61250" x2="35547" y2="61250"/>
                        <a14:foregroundMark x1="35117" y1="60430" x2="35117" y2="60430"/>
                        <a14:foregroundMark x1="32344" y1="62266" x2="32344" y2="62266"/>
                        <a14:foregroundMark x1="73828" y1="58086" x2="73828" y2="58086"/>
                        <a14:foregroundMark x1="70000" y1="61094" x2="70000" y2="61094"/>
                        <a14:foregroundMark x1="58828" y1="61055" x2="58828" y2="61055"/>
                        <a14:foregroundMark x1="48906" y1="54883" x2="48906" y2="54883"/>
                        <a14:foregroundMark x1="47578" y1="55234" x2="47578" y2="55234"/>
                        <a14:foregroundMark x1="52773" y1="56406" x2="52773" y2="56406"/>
                        <a14:foregroundMark x1="77969" y1="53438" x2="77969" y2="53438"/>
                        <a14:foregroundMark x1="74922" y1="50820" x2="74922" y2="50820"/>
                        <a14:foregroundMark x1="74492" y1="50742" x2="74492" y2="50742"/>
                        <a14:foregroundMark x1="75234" y1="52148" x2="75234" y2="52148"/>
                        <a14:foregroundMark x1="75859" y1="54453" x2="75859" y2="54453"/>
                        <a14:foregroundMark x1="76797" y1="54180" x2="77539" y2="53828"/>
                        <a14:foregroundMark x1="80000" y1="52031" x2="80000" y2="52031"/>
                        <a14:foregroundMark x1="81094" y1="50859" x2="81094" y2="50859"/>
                        <a14:foregroundMark x1="79805" y1="53633" x2="79805" y2="53633"/>
                        <a14:foregroundMark x1="74883" y1="54180" x2="74883" y2="54180"/>
                        <a14:foregroundMark x1="69336" y1="55234" x2="69336" y2="55234"/>
                        <a14:foregroundMark x1="70195" y1="55313" x2="70195" y2="55313"/>
                        <a14:foregroundMark x1="71289" y1="55352" x2="71289" y2="55352"/>
                        <a14:foregroundMark x1="71289" y1="55195" x2="71289" y2="55195"/>
                        <a14:foregroundMark x1="52422" y1="60117" x2="52422" y2="60117"/>
                        <a14:foregroundMark x1="45859" y1="59453" x2="45859" y2="59453"/>
                        <a14:foregroundMark x1="43281" y1="61406" x2="43281" y2="61406"/>
                        <a14:foregroundMark x1="43281" y1="61406" x2="43281" y2="61406"/>
                        <a14:foregroundMark x1="43281" y1="61406" x2="43281" y2="61406"/>
                        <a14:foregroundMark x1="43281" y1="61406" x2="43281" y2="61406"/>
                        <a14:foregroundMark x1="43281" y1="61406" x2="43281" y2="61406"/>
                        <a14:foregroundMark x1="43281" y1="61406" x2="43281" y2="61406"/>
                        <a14:foregroundMark x1="43281" y1="61406" x2="43281" y2="61406"/>
                        <a14:foregroundMark x1="36797" y1="61602" x2="36797" y2="61602"/>
                        <a14:foregroundMark x1="36836" y1="61680" x2="36836" y2="61680"/>
                        <a14:foregroundMark x1="41406" y1="56680" x2="41406" y2="56680"/>
                        <a14:foregroundMark x1="41055" y1="57109" x2="41055" y2="57109"/>
                        <a14:foregroundMark x1="41055" y1="57109" x2="41055" y2="57109"/>
                        <a14:foregroundMark x1="40938" y1="57344" x2="40938" y2="57344"/>
                        <a14:foregroundMark x1="39141" y1="57031" x2="39141" y2="57031"/>
                        <a14:foregroundMark x1="38164" y1="56914" x2="38164" y2="56914"/>
                        <a14:foregroundMark x1="36250" y1="61563" x2="36250" y2="61563"/>
                        <a14:foregroundMark x1="36367" y1="61484" x2="36797" y2="61602"/>
                        <a14:foregroundMark x1="37422" y1="61797" x2="37422" y2="61797"/>
                        <a14:foregroundMark x1="45078" y1="61719" x2="45078" y2="61719"/>
                        <a14:foregroundMark x1="43320" y1="61797" x2="43320" y2="61797"/>
                        <a14:foregroundMark x1="41563" y1="59922" x2="41563" y2="59922"/>
                        <a14:foregroundMark x1="42148" y1="60820" x2="42461" y2="60352"/>
                        <a14:foregroundMark x1="42227" y1="57461" x2="42227" y2="57461"/>
                        <a14:foregroundMark x1="40313" y1="57344" x2="40313" y2="57344"/>
                        <a14:foregroundMark x1="40195" y1="57266" x2="40195" y2="57266"/>
                        <a14:foregroundMark x1="39883" y1="56602" x2="39883" y2="56602"/>
                        <a14:foregroundMark x1="41836" y1="57148" x2="41836" y2="57148"/>
                        <a14:foregroundMark x1="42656" y1="57891" x2="42656" y2="57891"/>
                        <a14:foregroundMark x1="43438" y1="62148" x2="43438" y2="62148"/>
                        <a14:foregroundMark x1="42852" y1="61172" x2="42852" y2="61172"/>
                        <a14:foregroundMark x1="44648" y1="61367" x2="44648" y2="61367"/>
                        <a14:foregroundMark x1="42891" y1="61094" x2="42891" y2="61094"/>
                        <a14:foregroundMark x1="41563" y1="59883" x2="41563" y2="59883"/>
                        <a14:foregroundMark x1="44258" y1="61250" x2="44258" y2="61250"/>
                        <a14:foregroundMark x1="43438" y1="54570" x2="43438" y2="54570"/>
                        <a14:foregroundMark x1="30312" y1="56250" x2="30312" y2="56250"/>
                        <a14:foregroundMark x1="25078" y1="50977" x2="25078" y2="50977"/>
                        <a14:foregroundMark x1="24375" y1="50742" x2="24375" y2="50742"/>
                        <a14:foregroundMark x1="23594" y1="50547" x2="23594" y2="50547"/>
                        <a14:foregroundMark x1="22969" y1="50195" x2="22969" y2="50195"/>
                        <a14:foregroundMark x1="24141" y1="50352" x2="24141" y2="50352"/>
                        <a14:foregroundMark x1="51602" y1="55313" x2="51602" y2="55313"/>
                        <a14:foregroundMark x1="26563" y1="51289" x2="26563" y2="51289"/>
                        <a14:foregroundMark x1="74883" y1="49648" x2="74883" y2="49648"/>
                        <a14:foregroundMark x1="64570" y1="56406" x2="64570" y2="56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44053" r="18322" b="41688"/>
          <a:stretch>
            <a:fillRect/>
          </a:stretch>
        </p:blipFill>
        <p:spPr>
          <a:xfrm>
            <a:off x="0" y="5038778"/>
            <a:ext cx="12192000" cy="189285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162374" y="1856086"/>
            <a:ext cx="9919518" cy="1878465"/>
            <a:chOff x="1709523" y="1165758"/>
            <a:chExt cx="9017744" cy="1680980"/>
          </a:xfrm>
        </p:grpSpPr>
        <p:sp>
          <p:nvSpPr>
            <p:cNvPr id="23" name="矩形: 圆角 90"/>
            <p:cNvSpPr/>
            <p:nvPr>
              <p:custDataLst>
                <p:tags r:id="rId17"/>
              </p:custDataLst>
            </p:nvPr>
          </p:nvSpPr>
          <p:spPr>
            <a:xfrm>
              <a:off x="1709523" y="1165758"/>
              <a:ext cx="9017744" cy="1680980"/>
            </a:xfrm>
            <a:prstGeom prst="roundRect">
              <a:avLst>
                <a:gd name="adj" fmla="val 5052"/>
              </a:avLst>
            </a:prstGeom>
            <a:gradFill>
              <a:gsLst>
                <a:gs pos="0">
                  <a:srgbClr val="468272">
                    <a:alpha val="0"/>
                  </a:srgbClr>
                </a:gs>
                <a:gs pos="100000">
                  <a:srgbClr val="467B6F"/>
                </a:gs>
                <a:gs pos="78000">
                  <a:srgbClr val="467B6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charset="-122"/>
                <a:cs typeface="Aharoni" panose="02010803020104030203" pitchFamily="2" charset="-79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745250" y="1366576"/>
              <a:ext cx="8880785" cy="742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2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农遗智学</a:t>
              </a:r>
              <a:endParaRPr kumimoji="0" lang="zh-CN" altLang="en-US" sz="4800" b="1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1"/>
          <a:srcRect t="50238" r="50278" b="20473"/>
          <a:stretch>
            <a:fillRect/>
          </a:stretch>
        </p:blipFill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任意多边形: 形状 46"/>
          <p:cNvSpPr/>
          <p:nvPr/>
        </p:nvSpPr>
        <p:spPr>
          <a:xfrm>
            <a:off x="0" y="-10644"/>
            <a:ext cx="12179221" cy="6858000"/>
          </a:xfrm>
          <a:custGeom>
            <a:avLst/>
            <a:gdLst>
              <a:gd name="connsiteX0" fmla="*/ 0 w 12179221"/>
              <a:gd name="connsiteY0" fmla="*/ 0 h 6858000"/>
              <a:gd name="connsiteX1" fmla="*/ 12179221 w 12179221"/>
              <a:gd name="connsiteY1" fmla="*/ 0 h 6858000"/>
              <a:gd name="connsiteX2" fmla="*/ 12179221 w 12179221"/>
              <a:gd name="connsiteY2" fmla="*/ 6858000 h 6858000"/>
              <a:gd name="connsiteX3" fmla="*/ 0 w 121792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221" h="6858000">
                <a:moveTo>
                  <a:pt x="0" y="0"/>
                </a:moveTo>
                <a:lnTo>
                  <a:pt x="12179221" y="0"/>
                </a:lnTo>
                <a:lnTo>
                  <a:pt x="12179221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7000">
                <a:srgbClr val="0B1F10">
                  <a:alpha val="67451"/>
                </a:srgbClr>
              </a:gs>
              <a:gs pos="13000">
                <a:srgbClr val="0B1F10">
                  <a:alpha val="67451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>
            <a:alphaModFix amt="85000"/>
          </a:blip>
          <a:srcRect b="41511"/>
          <a:stretch>
            <a:fillRect/>
          </a:stretch>
        </p:blipFill>
        <p:spPr>
          <a:xfrm flipV="1">
            <a:off x="-14712" y="6756"/>
            <a:ext cx="12192000" cy="5609273"/>
          </a:xfrm>
          <a:custGeom>
            <a:avLst/>
            <a:gdLst>
              <a:gd name="connsiteX0" fmla="*/ 0 w 12192000"/>
              <a:gd name="connsiteY0" fmla="*/ 5609273 h 5609273"/>
              <a:gd name="connsiteX1" fmla="*/ 12192000 w 12192000"/>
              <a:gd name="connsiteY1" fmla="*/ 5609273 h 5609273"/>
              <a:gd name="connsiteX2" fmla="*/ 12192000 w 12192000"/>
              <a:gd name="connsiteY2" fmla="*/ 0 h 5609273"/>
              <a:gd name="connsiteX3" fmla="*/ 0 w 12192000"/>
              <a:gd name="connsiteY3" fmla="*/ 0 h 560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09273">
                <a:moveTo>
                  <a:pt x="0" y="5609273"/>
                </a:moveTo>
                <a:lnTo>
                  <a:pt x="12192000" y="56092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3"/>
          <a:srcRect t="35428" r="29871"/>
          <a:stretch>
            <a:fillRect/>
          </a:stretch>
        </p:blipFill>
        <p:spPr>
          <a:xfrm flipH="1">
            <a:off x="-10597" y="0"/>
            <a:ext cx="1684703" cy="1471423"/>
          </a:xfrm>
          <a:custGeom>
            <a:avLst/>
            <a:gdLst>
              <a:gd name="connsiteX0" fmla="*/ 1684703 w 1684703"/>
              <a:gd name="connsiteY0" fmla="*/ 0 h 1471423"/>
              <a:gd name="connsiteX1" fmla="*/ 0 w 1684703"/>
              <a:gd name="connsiteY1" fmla="*/ 0 h 1471423"/>
              <a:gd name="connsiteX2" fmla="*/ 0 w 1684703"/>
              <a:gd name="connsiteY2" fmla="*/ 1471423 h 1471423"/>
              <a:gd name="connsiteX3" fmla="*/ 1684703 w 1684703"/>
              <a:gd name="connsiteY3" fmla="*/ 1471423 h 1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703" h="1471423">
                <a:moveTo>
                  <a:pt x="1684703" y="0"/>
                </a:moveTo>
                <a:lnTo>
                  <a:pt x="0" y="0"/>
                </a:lnTo>
                <a:lnTo>
                  <a:pt x="0" y="1471423"/>
                </a:lnTo>
                <a:lnTo>
                  <a:pt x="1684703" y="1471423"/>
                </a:lnTo>
                <a:close/>
              </a:path>
            </a:pathLst>
          </a:cu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"/>
          <a:srcRect t="35428" r="30488"/>
          <a:stretch>
            <a:fillRect/>
          </a:stretch>
        </p:blipFill>
        <p:spPr>
          <a:xfrm>
            <a:off x="10522120" y="0"/>
            <a:ext cx="1669880" cy="1471423"/>
          </a:xfrm>
          <a:custGeom>
            <a:avLst/>
            <a:gdLst>
              <a:gd name="connsiteX0" fmla="*/ 0 w 1669880"/>
              <a:gd name="connsiteY0" fmla="*/ 0 h 1471423"/>
              <a:gd name="connsiteX1" fmla="*/ 1669880 w 1669880"/>
              <a:gd name="connsiteY1" fmla="*/ 0 h 1471423"/>
              <a:gd name="connsiteX2" fmla="*/ 1669880 w 1669880"/>
              <a:gd name="connsiteY2" fmla="*/ 1471423 h 1471423"/>
              <a:gd name="connsiteX3" fmla="*/ 0 w 1669880"/>
              <a:gd name="connsiteY3" fmla="*/ 1471423 h 1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9880" h="1471423">
                <a:moveTo>
                  <a:pt x="0" y="0"/>
                </a:moveTo>
                <a:lnTo>
                  <a:pt x="1669880" y="0"/>
                </a:lnTo>
                <a:lnTo>
                  <a:pt x="1669880" y="1471423"/>
                </a:lnTo>
                <a:lnTo>
                  <a:pt x="0" y="1471423"/>
                </a:lnTo>
                <a:close/>
              </a:path>
            </a:pathLst>
          </a:cu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3"/>
          <a:srcRect t="35428" r="30488"/>
          <a:stretch>
            <a:fillRect/>
          </a:stretch>
        </p:blipFill>
        <p:spPr>
          <a:xfrm>
            <a:off x="10522120" y="0"/>
            <a:ext cx="1669880" cy="1471423"/>
          </a:xfrm>
          <a:custGeom>
            <a:avLst/>
            <a:gdLst>
              <a:gd name="connsiteX0" fmla="*/ 0 w 1669880"/>
              <a:gd name="connsiteY0" fmla="*/ 0 h 1471423"/>
              <a:gd name="connsiteX1" fmla="*/ 1669880 w 1669880"/>
              <a:gd name="connsiteY1" fmla="*/ 0 h 1471423"/>
              <a:gd name="connsiteX2" fmla="*/ 1669880 w 1669880"/>
              <a:gd name="connsiteY2" fmla="*/ 1471423 h 1471423"/>
              <a:gd name="connsiteX3" fmla="*/ 0 w 1669880"/>
              <a:gd name="connsiteY3" fmla="*/ 1471423 h 1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9880" h="1471423">
                <a:moveTo>
                  <a:pt x="0" y="0"/>
                </a:moveTo>
                <a:lnTo>
                  <a:pt x="1669880" y="0"/>
                </a:lnTo>
                <a:lnTo>
                  <a:pt x="1669880" y="1471423"/>
                </a:lnTo>
                <a:lnTo>
                  <a:pt x="0" y="1471423"/>
                </a:lnTo>
                <a:close/>
              </a:path>
            </a:pathLst>
          </a:custGeom>
        </p:spPr>
      </p:pic>
      <p:pic>
        <p:nvPicPr>
          <p:cNvPr id="57" name="图片 56" descr="夜空下的树&#10;&#10;低可信度描述已自动生成"/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31" b="22831"/>
          <a:stretch>
            <a:fillRect/>
          </a:stretch>
        </p:blipFill>
        <p:spPr>
          <a:xfrm>
            <a:off x="2844188" y="366779"/>
            <a:ext cx="6503624" cy="919456"/>
          </a:xfrm>
          <a:prstGeom prst="rect">
            <a:avLst/>
          </a:prstGeom>
        </p:spPr>
      </p:pic>
      <p:pic>
        <p:nvPicPr>
          <p:cNvPr id="196" name="图片 1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rcRect b="24915"/>
          <a:stretch>
            <a:fillRect/>
          </a:stretch>
        </p:blipFill>
        <p:spPr>
          <a:xfrm rot="10800000" flipV="1">
            <a:off x="12779" y="5982990"/>
            <a:ext cx="12192000" cy="885998"/>
          </a:xfrm>
          <a:custGeom>
            <a:avLst/>
            <a:gdLst>
              <a:gd name="connsiteX0" fmla="*/ 0 w 12189642"/>
              <a:gd name="connsiteY0" fmla="*/ 4770568 h 4770568"/>
              <a:gd name="connsiteX1" fmla="*/ 12189642 w 12189642"/>
              <a:gd name="connsiteY1" fmla="*/ 4770568 h 4770568"/>
              <a:gd name="connsiteX2" fmla="*/ 12189642 w 12189642"/>
              <a:gd name="connsiteY2" fmla="*/ 0 h 4770568"/>
              <a:gd name="connsiteX3" fmla="*/ 0 w 12189642"/>
              <a:gd name="connsiteY3" fmla="*/ 0 h 477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642" h="4770568">
                <a:moveTo>
                  <a:pt x="0" y="4770568"/>
                </a:moveTo>
                <a:lnTo>
                  <a:pt x="12189642" y="4770568"/>
                </a:lnTo>
                <a:lnTo>
                  <a:pt x="1218964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9" name="梯形 38"/>
          <p:cNvSpPr/>
          <p:nvPr>
            <p:custDataLst>
              <p:tags r:id="rId7"/>
            </p:custDataLst>
          </p:nvPr>
        </p:nvSpPr>
        <p:spPr>
          <a:xfrm rot="16200000" flipH="1">
            <a:off x="17606563" y="1887728"/>
            <a:ext cx="788781" cy="46287"/>
          </a:xfrm>
          <a:prstGeom prst="trapezoid">
            <a:avLst>
              <a:gd name="adj" fmla="val 152153"/>
            </a:avLst>
          </a:prstGeom>
          <a:solidFill>
            <a:srgbClr val="FEF4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37771" y="7044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农遗</a:t>
            </a:r>
            <a:r>
              <a:rPr lang="zh-CN" altLang="en-US" sz="2800" b="1" dirty="0"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智学网站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20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36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pic>
        <p:nvPicPr>
          <p:cNvPr id="5" name="图片 4" descr="1842012725b72ee5847b1000c90a80a6"/>
          <p:cNvPicPr>
            <a:picLocks noChangeAspect="1"/>
          </p:cNvPicPr>
          <p:nvPr/>
        </p:nvPicPr>
        <p:blipFill>
          <a:blip r:embed="rId10"/>
          <a:srcRect b="5833"/>
          <a:stretch>
            <a:fillRect/>
          </a:stretch>
        </p:blipFill>
        <p:spPr>
          <a:xfrm>
            <a:off x="134620" y="904875"/>
            <a:ext cx="8656955" cy="587502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909230" y="820000"/>
            <a:ext cx="3148150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C000"/>
                </a:solidFill>
                <a:latin typeface="+mj-ea"/>
                <a:ea typeface="+mj-ea"/>
              </a:rPr>
              <a:t>模块一：</a:t>
            </a:r>
            <a:r>
              <a:rPr lang="zh-CN" altLang="zh-CN" sz="1600" b="1" dirty="0">
                <a:solidFill>
                  <a:srgbClr val="FFC000"/>
                </a:solidFill>
                <a:latin typeface="+mj-ea"/>
                <a:ea typeface="+mj-ea"/>
              </a:rPr>
              <a:t>农遗数字基因</a:t>
            </a:r>
            <a:r>
              <a:rPr lang="en-US" altLang="zh-CN" sz="1600" b="1" dirty="0">
                <a:solidFill>
                  <a:srgbClr val="FFC000"/>
                </a:solidFill>
                <a:latin typeface="+mj-ea"/>
                <a:ea typeface="+mj-ea"/>
              </a:rPr>
              <a:t>——</a:t>
            </a:r>
            <a:r>
              <a:rPr lang="zh-CN" altLang="en-US" sz="1600" b="1" dirty="0">
                <a:solidFill>
                  <a:srgbClr val="FFC000"/>
                </a:solidFill>
                <a:latin typeface="+mj-ea"/>
                <a:ea typeface="+mj-ea"/>
              </a:rPr>
              <a:t>知识系统化和</a:t>
            </a:r>
            <a:r>
              <a:rPr lang="zh-CN" altLang="en-US" sz="1600" b="1" dirty="0">
                <a:solidFill>
                  <a:srgbClr val="FFC000"/>
                </a:solidFill>
                <a:latin typeface="+mj-ea"/>
                <a:ea typeface="+mj-ea"/>
              </a:rPr>
              <a:t>多维检索</a:t>
            </a:r>
            <a:endParaRPr lang="zh-CN" altLang="zh-CN" sz="1600" dirty="0">
              <a:solidFill>
                <a:srgbClr val="FFC000"/>
              </a:solidFill>
              <a:latin typeface="+mj-ea"/>
              <a:ea typeface="+mj-ea"/>
            </a:endParaRPr>
          </a:p>
          <a:p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</a:rPr>
              <a:t>对每一项农业文化遗产知识进行系统化拆解，让农遗知识转化为结构化可调用的数字资源，为个性化学习提供系统、可靠的知识基础。</a:t>
            </a:r>
            <a:endParaRPr lang="zh-CN" altLang="zh-CN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07297" y="2380830"/>
            <a:ext cx="314815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C000"/>
                </a:solidFill>
                <a:latin typeface="+mj-ea"/>
                <a:ea typeface="+mj-ea"/>
              </a:rPr>
              <a:t>模块二：</a:t>
            </a:r>
            <a:r>
              <a:rPr lang="zh-CN" altLang="zh-CN" sz="1600" b="1" dirty="0">
                <a:solidFill>
                  <a:srgbClr val="FFC000"/>
                </a:solidFill>
                <a:latin typeface="+mj-ea"/>
                <a:ea typeface="+mj-ea"/>
              </a:rPr>
              <a:t>农遗工具箱</a:t>
            </a:r>
            <a:r>
              <a:rPr lang="en-US" altLang="zh-CN" sz="1600" b="1" dirty="0">
                <a:solidFill>
                  <a:srgbClr val="FFC000"/>
                </a:solidFill>
                <a:latin typeface="+mj-ea"/>
                <a:ea typeface="+mj-ea"/>
              </a:rPr>
              <a:t>——</a:t>
            </a:r>
            <a:r>
              <a:rPr lang="zh-CN" altLang="en-US" sz="1600" b="1" dirty="0">
                <a:solidFill>
                  <a:srgbClr val="FFC000"/>
                </a:solidFill>
                <a:latin typeface="+mj-ea"/>
                <a:ea typeface="+mj-ea"/>
              </a:rPr>
              <a:t>游戏化学习体验</a:t>
            </a:r>
            <a:endParaRPr lang="zh-CN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r>
              <a:rPr lang="zh-CN" altLang="zh-CN" sz="1400" dirty="0">
                <a:solidFill>
                  <a:schemeClr val="bg1"/>
                </a:solidFill>
              </a:rPr>
              <a:t>工具箱内置农业知识数字讲解员</a:t>
            </a:r>
            <a:r>
              <a:rPr lang="zh-CN" altLang="zh-CN" sz="1400" b="1" dirty="0">
                <a:solidFill>
                  <a:schemeClr val="bg1"/>
                </a:solidFill>
              </a:rPr>
              <a:t>、小程序定制框架、互动游戏</a:t>
            </a:r>
            <a:r>
              <a:rPr lang="zh-CN" altLang="zh-CN" sz="1400" dirty="0">
                <a:solidFill>
                  <a:schemeClr val="bg1"/>
                </a:solidFill>
              </a:rPr>
              <a:t>策划模板。可快速设计轻量化解谜、探索类游戏，适配研学与教学展览等多种场景。</a:t>
            </a:r>
            <a:endParaRPr lang="zh-CN" altLang="en-US" sz="1400" dirty="0">
              <a:solidFill>
                <a:schemeClr val="bg1"/>
              </a:solidFill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84137" y="3998810"/>
            <a:ext cx="314815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C000"/>
                </a:solidFill>
                <a:latin typeface="+mj-ea"/>
                <a:ea typeface="+mj-ea"/>
              </a:rPr>
              <a:t>模块三：</a:t>
            </a:r>
            <a:r>
              <a:rPr lang="zh-CN" altLang="zh-CN" sz="1600" b="1" dirty="0">
                <a:solidFill>
                  <a:srgbClr val="FFC000"/>
                </a:solidFill>
                <a:latin typeface="+mn-ea"/>
              </a:rPr>
              <a:t>农遗</a:t>
            </a:r>
            <a:r>
              <a:rPr lang="en-US" altLang="zh-CN" sz="1600" b="1" dirty="0">
                <a:solidFill>
                  <a:srgbClr val="FFC000"/>
                </a:solidFill>
                <a:latin typeface="+mn-ea"/>
              </a:rPr>
              <a:t>AI</a:t>
            </a:r>
            <a:r>
              <a:rPr lang="zh-CN" altLang="zh-CN" sz="1600" b="1" dirty="0">
                <a:solidFill>
                  <a:srgbClr val="FFC000"/>
                </a:solidFill>
                <a:latin typeface="+mn-ea"/>
              </a:rPr>
              <a:t>智创</a:t>
            </a:r>
            <a:r>
              <a:rPr lang="en-US" altLang="zh-CN" sz="1600" b="1" dirty="0">
                <a:solidFill>
                  <a:srgbClr val="FFC000"/>
                </a:solidFill>
                <a:latin typeface="+mn-ea"/>
              </a:rPr>
              <a:t>——</a:t>
            </a:r>
            <a:r>
              <a:rPr lang="zh-CN" altLang="en-US" sz="1600" b="1" dirty="0">
                <a:solidFill>
                  <a:srgbClr val="FFC000"/>
                </a:solidFill>
                <a:latin typeface="+mn-ea"/>
              </a:rPr>
              <a:t>文创产品个性化创作</a:t>
            </a:r>
            <a:endParaRPr lang="zh-CN" altLang="en-US" sz="1600" b="1" dirty="0">
              <a:solidFill>
                <a:srgbClr val="FFC000"/>
              </a:solidFill>
              <a:latin typeface="+mn-ea"/>
            </a:endParaRPr>
          </a:p>
          <a:p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借助多模态</a:t>
            </a:r>
            <a:r>
              <a:rPr lang="zh-CN" altLang="zh-CN" sz="1400" b="1" dirty="0">
                <a:solidFill>
                  <a:schemeClr val="bg1"/>
                </a:solidFill>
                <a:latin typeface="+mn-ea"/>
              </a:rPr>
              <a:t>人工智能技术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，学习者可通过文本输入、图像上传、草图绘制甚至语音描述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生成具有</a:t>
            </a:r>
            <a:r>
              <a:rPr lang="zh-CN" altLang="zh-CN" sz="1400" b="1" dirty="0">
                <a:solidFill>
                  <a:schemeClr val="bg1"/>
                </a:solidFill>
                <a:latin typeface="+mn-ea"/>
              </a:rPr>
              <a:t>农遗美学特色的原创作品。</a:t>
            </a:r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908902" y="5552655"/>
            <a:ext cx="314815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C000"/>
                </a:solidFill>
                <a:latin typeface="+mj-ea"/>
                <a:ea typeface="+mj-ea"/>
              </a:rPr>
              <a:t>模块四：</a:t>
            </a:r>
            <a:r>
              <a:rPr lang="zh-CN" altLang="zh-CN" sz="1600" b="1" dirty="0">
                <a:solidFill>
                  <a:srgbClr val="FFC000"/>
                </a:solidFill>
                <a:latin typeface="+mj-ea"/>
                <a:ea typeface="+mj-ea"/>
              </a:rPr>
              <a:t>农遗素材库</a:t>
            </a:r>
            <a:r>
              <a:rPr lang="en-US" altLang="zh-CN" sz="1600" b="1" dirty="0">
                <a:solidFill>
                  <a:srgbClr val="FFC000"/>
                </a:solidFill>
                <a:latin typeface="+mj-ea"/>
                <a:ea typeface="+mj-ea"/>
              </a:rPr>
              <a:t>——</a:t>
            </a:r>
            <a:r>
              <a:rPr lang="zh-CN" altLang="en-US" sz="1600" b="1" dirty="0">
                <a:solidFill>
                  <a:srgbClr val="FFC000"/>
                </a:solidFill>
                <a:latin typeface="+mj-ea"/>
                <a:ea typeface="+mj-ea"/>
              </a:rPr>
              <a:t>资源开放与</a:t>
            </a:r>
            <a:r>
              <a:rPr lang="en-US" altLang="zh-CN" sz="1600" b="1" dirty="0">
                <a:solidFill>
                  <a:srgbClr val="FFC000"/>
                </a:solidFill>
                <a:latin typeface="+mj-ea"/>
                <a:ea typeface="+mj-ea"/>
              </a:rPr>
              <a:t>AI</a:t>
            </a:r>
            <a:r>
              <a:rPr lang="zh-CN" altLang="en-US" sz="1600" b="1" dirty="0">
                <a:solidFill>
                  <a:srgbClr val="FFC000"/>
                </a:solidFill>
                <a:latin typeface="+mj-ea"/>
                <a:ea typeface="+mj-ea"/>
              </a:rPr>
              <a:t>赋能</a:t>
            </a:r>
            <a:endParaRPr lang="zh-CN" altLang="zh-CN" sz="1600" dirty="0">
              <a:solidFill>
                <a:srgbClr val="FFC000"/>
              </a:solidFill>
              <a:latin typeface="+mj-ea"/>
              <a:ea typeface="+mj-ea"/>
            </a:endParaRPr>
          </a:p>
          <a:p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</a:rPr>
              <a:t>开放式视觉资源中心，聚焦学习资源与作品展示的高质量素材整理和</a:t>
            </a:r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</a:rPr>
              <a:t>共享发布。</a:t>
            </a:r>
            <a:endParaRPr lang="zh-CN" altLang="zh-CN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图片 5" descr="微信图片_20251009193201_404_8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" y="894080"/>
            <a:ext cx="8714740" cy="592645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1"/>
          <a:srcRect t="50238" r="50278" b="20473"/>
          <a:stretch>
            <a:fillRect/>
          </a:stretch>
        </p:blipFill>
        <p:spPr>
          <a:xfrm>
            <a:off x="-14876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任意多边形: 形状 46"/>
          <p:cNvSpPr/>
          <p:nvPr/>
        </p:nvSpPr>
        <p:spPr>
          <a:xfrm>
            <a:off x="-14876" y="0"/>
            <a:ext cx="12179221" cy="6858000"/>
          </a:xfrm>
          <a:custGeom>
            <a:avLst/>
            <a:gdLst>
              <a:gd name="connsiteX0" fmla="*/ 0 w 12179221"/>
              <a:gd name="connsiteY0" fmla="*/ 0 h 6858000"/>
              <a:gd name="connsiteX1" fmla="*/ 12179221 w 12179221"/>
              <a:gd name="connsiteY1" fmla="*/ 0 h 6858000"/>
              <a:gd name="connsiteX2" fmla="*/ 12179221 w 12179221"/>
              <a:gd name="connsiteY2" fmla="*/ 6858000 h 6858000"/>
              <a:gd name="connsiteX3" fmla="*/ 0 w 121792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221" h="6858000">
                <a:moveTo>
                  <a:pt x="0" y="0"/>
                </a:moveTo>
                <a:lnTo>
                  <a:pt x="12179221" y="0"/>
                </a:lnTo>
                <a:lnTo>
                  <a:pt x="12179221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7000">
                <a:srgbClr val="0B1F10">
                  <a:alpha val="67451"/>
                </a:srgbClr>
              </a:gs>
              <a:gs pos="13000">
                <a:srgbClr val="0B1F10">
                  <a:alpha val="67451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>
            <a:alphaModFix amt="85000"/>
          </a:blip>
          <a:srcRect b="41511"/>
          <a:stretch>
            <a:fillRect/>
          </a:stretch>
        </p:blipFill>
        <p:spPr>
          <a:xfrm flipV="1">
            <a:off x="-23350" y="11371"/>
            <a:ext cx="12192000" cy="5609273"/>
          </a:xfrm>
          <a:custGeom>
            <a:avLst/>
            <a:gdLst>
              <a:gd name="connsiteX0" fmla="*/ 0 w 12192000"/>
              <a:gd name="connsiteY0" fmla="*/ 5609273 h 5609273"/>
              <a:gd name="connsiteX1" fmla="*/ 12192000 w 12192000"/>
              <a:gd name="connsiteY1" fmla="*/ 5609273 h 5609273"/>
              <a:gd name="connsiteX2" fmla="*/ 12192000 w 12192000"/>
              <a:gd name="connsiteY2" fmla="*/ 0 h 5609273"/>
              <a:gd name="connsiteX3" fmla="*/ 0 w 12192000"/>
              <a:gd name="connsiteY3" fmla="*/ 0 h 560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09273">
                <a:moveTo>
                  <a:pt x="0" y="5609273"/>
                </a:moveTo>
                <a:lnTo>
                  <a:pt x="12192000" y="56092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21" name="直接箭头连接符 220"/>
          <p:cNvCxnSpPr/>
          <p:nvPr/>
        </p:nvCxnSpPr>
        <p:spPr>
          <a:xfrm flipV="1">
            <a:off x="11916694" y="4024778"/>
            <a:ext cx="256261" cy="2639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3"/>
          <a:srcRect t="35428" r="29871"/>
          <a:stretch>
            <a:fillRect/>
          </a:stretch>
        </p:blipFill>
        <p:spPr>
          <a:xfrm flipH="1">
            <a:off x="-10597" y="0"/>
            <a:ext cx="1684703" cy="1471423"/>
          </a:xfrm>
          <a:custGeom>
            <a:avLst/>
            <a:gdLst>
              <a:gd name="connsiteX0" fmla="*/ 1684703 w 1684703"/>
              <a:gd name="connsiteY0" fmla="*/ 0 h 1471423"/>
              <a:gd name="connsiteX1" fmla="*/ 0 w 1684703"/>
              <a:gd name="connsiteY1" fmla="*/ 0 h 1471423"/>
              <a:gd name="connsiteX2" fmla="*/ 0 w 1684703"/>
              <a:gd name="connsiteY2" fmla="*/ 1471423 h 1471423"/>
              <a:gd name="connsiteX3" fmla="*/ 1684703 w 1684703"/>
              <a:gd name="connsiteY3" fmla="*/ 1471423 h 1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703" h="1471423">
                <a:moveTo>
                  <a:pt x="1684703" y="0"/>
                </a:moveTo>
                <a:lnTo>
                  <a:pt x="0" y="0"/>
                </a:lnTo>
                <a:lnTo>
                  <a:pt x="0" y="1471423"/>
                </a:lnTo>
                <a:lnTo>
                  <a:pt x="1684703" y="1471423"/>
                </a:lnTo>
                <a:close/>
              </a:path>
            </a:pathLst>
          </a:cu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"/>
          <a:srcRect t="35428" r="30488"/>
          <a:stretch>
            <a:fillRect/>
          </a:stretch>
        </p:blipFill>
        <p:spPr>
          <a:xfrm>
            <a:off x="10522120" y="0"/>
            <a:ext cx="1669880" cy="1471423"/>
          </a:xfrm>
          <a:custGeom>
            <a:avLst/>
            <a:gdLst>
              <a:gd name="connsiteX0" fmla="*/ 0 w 1669880"/>
              <a:gd name="connsiteY0" fmla="*/ 0 h 1471423"/>
              <a:gd name="connsiteX1" fmla="*/ 1669880 w 1669880"/>
              <a:gd name="connsiteY1" fmla="*/ 0 h 1471423"/>
              <a:gd name="connsiteX2" fmla="*/ 1669880 w 1669880"/>
              <a:gd name="connsiteY2" fmla="*/ 1471423 h 1471423"/>
              <a:gd name="connsiteX3" fmla="*/ 0 w 1669880"/>
              <a:gd name="connsiteY3" fmla="*/ 1471423 h 1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9880" h="1471423">
                <a:moveTo>
                  <a:pt x="0" y="0"/>
                </a:moveTo>
                <a:lnTo>
                  <a:pt x="1669880" y="0"/>
                </a:lnTo>
                <a:lnTo>
                  <a:pt x="1669880" y="1471423"/>
                </a:lnTo>
                <a:lnTo>
                  <a:pt x="0" y="1471423"/>
                </a:lnTo>
                <a:close/>
              </a:path>
            </a:pathLst>
          </a:cu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3"/>
          <a:srcRect t="35428" r="30488"/>
          <a:stretch>
            <a:fillRect/>
          </a:stretch>
        </p:blipFill>
        <p:spPr>
          <a:xfrm>
            <a:off x="10522120" y="0"/>
            <a:ext cx="1669880" cy="1471423"/>
          </a:xfrm>
          <a:custGeom>
            <a:avLst/>
            <a:gdLst>
              <a:gd name="connsiteX0" fmla="*/ 0 w 1669880"/>
              <a:gd name="connsiteY0" fmla="*/ 0 h 1471423"/>
              <a:gd name="connsiteX1" fmla="*/ 1669880 w 1669880"/>
              <a:gd name="connsiteY1" fmla="*/ 0 h 1471423"/>
              <a:gd name="connsiteX2" fmla="*/ 1669880 w 1669880"/>
              <a:gd name="connsiteY2" fmla="*/ 1471423 h 1471423"/>
              <a:gd name="connsiteX3" fmla="*/ 0 w 1669880"/>
              <a:gd name="connsiteY3" fmla="*/ 1471423 h 1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9880" h="1471423">
                <a:moveTo>
                  <a:pt x="0" y="0"/>
                </a:moveTo>
                <a:lnTo>
                  <a:pt x="1669880" y="0"/>
                </a:lnTo>
                <a:lnTo>
                  <a:pt x="1669880" y="1471423"/>
                </a:lnTo>
                <a:lnTo>
                  <a:pt x="0" y="1471423"/>
                </a:lnTo>
                <a:close/>
              </a:path>
            </a:pathLst>
          </a:custGeom>
        </p:spPr>
      </p:pic>
      <p:pic>
        <p:nvPicPr>
          <p:cNvPr id="57" name="图片 56" descr="夜空下的树&#10;&#10;低可信度描述已自动生成"/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31" b="22831"/>
          <a:stretch>
            <a:fillRect/>
          </a:stretch>
        </p:blipFill>
        <p:spPr>
          <a:xfrm>
            <a:off x="2844188" y="366779"/>
            <a:ext cx="6503624" cy="919456"/>
          </a:xfrm>
          <a:prstGeom prst="rect">
            <a:avLst/>
          </a:prstGeom>
        </p:spPr>
      </p:pic>
      <p:pic>
        <p:nvPicPr>
          <p:cNvPr id="196" name="图片 195"/>
          <p:cNvPicPr>
            <a:picLocks noChangeAspect="1"/>
          </p:cNvPicPr>
          <p:nvPr/>
        </p:nvPicPr>
        <p:blipFill>
          <a:blip r:embed="rId2"/>
          <a:srcRect b="24915"/>
          <a:stretch>
            <a:fillRect/>
          </a:stretch>
        </p:blipFill>
        <p:spPr>
          <a:xfrm rot="10800000" flipV="1">
            <a:off x="-19045" y="5969032"/>
            <a:ext cx="12192000" cy="885998"/>
          </a:xfrm>
          <a:custGeom>
            <a:avLst/>
            <a:gdLst>
              <a:gd name="connsiteX0" fmla="*/ 0 w 12189642"/>
              <a:gd name="connsiteY0" fmla="*/ 4770568 h 4770568"/>
              <a:gd name="connsiteX1" fmla="*/ 12189642 w 12189642"/>
              <a:gd name="connsiteY1" fmla="*/ 4770568 h 4770568"/>
              <a:gd name="connsiteX2" fmla="*/ 12189642 w 12189642"/>
              <a:gd name="connsiteY2" fmla="*/ 0 h 4770568"/>
              <a:gd name="connsiteX3" fmla="*/ 0 w 12189642"/>
              <a:gd name="connsiteY3" fmla="*/ 0 h 477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642" h="4770568">
                <a:moveTo>
                  <a:pt x="0" y="4770568"/>
                </a:moveTo>
                <a:lnTo>
                  <a:pt x="12189642" y="4770568"/>
                </a:lnTo>
                <a:lnTo>
                  <a:pt x="1218964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85528" y="7044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系统逻辑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17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21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9175521" y="2292619"/>
            <a:ext cx="1667528" cy="3982999"/>
          </a:xfrm>
          <a:prstGeom prst="roundRect">
            <a:avLst/>
          </a:prstGeom>
          <a:gradFill>
            <a:gsLst>
              <a:gs pos="15000">
                <a:schemeClr val="accent5">
                  <a:lumMod val="60000"/>
                  <a:lumOff val="40000"/>
                  <a:alpha val="20000"/>
                </a:schemeClr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r="100000" b="100000"/>
            </a:path>
          </a:gradFill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0" y="811530"/>
            <a:ext cx="1219200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4板块全链服务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从农遗知识梳理，到科普类个性化小游戏，到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赋能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DIY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文创，再到学习成果作品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展示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2949955" y="2176152"/>
            <a:ext cx="1694945" cy="4215934"/>
          </a:xfrm>
          <a:prstGeom prst="roundRect">
            <a:avLst/>
          </a:prstGeom>
          <a:gradFill>
            <a:gsLst>
              <a:gs pos="15000">
                <a:schemeClr val="accent5">
                  <a:lumMod val="60000"/>
                  <a:lumOff val="40000"/>
                  <a:alpha val="20000"/>
                </a:schemeClr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r="100000" b="100000"/>
            </a:path>
          </a:gra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: 圆角 26"/>
          <p:cNvSpPr/>
          <p:nvPr/>
        </p:nvSpPr>
        <p:spPr>
          <a:xfrm>
            <a:off x="5955357" y="1853059"/>
            <a:ext cx="1933664" cy="4714362"/>
          </a:xfrm>
          <a:prstGeom prst="roundRect">
            <a:avLst/>
          </a:prstGeom>
          <a:gradFill>
            <a:gsLst>
              <a:gs pos="15000">
                <a:schemeClr val="accent5">
                  <a:lumMod val="60000"/>
                  <a:lumOff val="40000"/>
                  <a:alpha val="20000"/>
                </a:schemeClr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r="100000" b="100000"/>
            </a:path>
          </a:gradFill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: 圆角 27"/>
          <p:cNvSpPr/>
          <p:nvPr/>
        </p:nvSpPr>
        <p:spPr>
          <a:xfrm>
            <a:off x="198945" y="2499361"/>
            <a:ext cx="1475162" cy="3598114"/>
          </a:xfrm>
          <a:prstGeom prst="roundRect">
            <a:avLst/>
          </a:prstGeom>
          <a:gradFill flip="none" rotWithShape="1">
            <a:gsLst>
              <a:gs pos="15000">
                <a:schemeClr val="accent5">
                  <a:lumMod val="60000"/>
                  <a:lumOff val="40000"/>
                  <a:alpha val="20000"/>
                </a:schemeClr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7" y="1706895"/>
            <a:ext cx="2394925" cy="4954051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22150" y="2595671"/>
            <a:ext cx="15726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+mj-ea"/>
                <a:ea typeface="+mj-ea"/>
              </a:rPr>
              <a:t>农遗文化资源、</a:t>
            </a:r>
            <a:endParaRPr lang="en-US" altLang="zh-CN" sz="17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700" dirty="0">
                <a:solidFill>
                  <a:schemeClr val="bg1"/>
                </a:solidFill>
                <a:latin typeface="+mj-ea"/>
                <a:ea typeface="+mj-ea"/>
              </a:rPr>
              <a:t>地理资源、知识系统</a:t>
            </a:r>
            <a:endParaRPr lang="zh-CN" altLang="en-US" sz="17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9123" y="3900267"/>
            <a:ext cx="1546120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</a:rPr>
              <a:t>结构化、可调用、可视化的</a:t>
            </a:r>
            <a:r>
              <a:rPr lang="zh-CN" altLang="en-US" sz="1700" b="1" dirty="0">
                <a:solidFill>
                  <a:schemeClr val="bg1"/>
                </a:solidFill>
              </a:rPr>
              <a:t>数字</a:t>
            </a:r>
            <a:r>
              <a:rPr lang="zh-CN" altLang="en-US" sz="1700" b="1" dirty="0">
                <a:solidFill>
                  <a:schemeClr val="bg1"/>
                </a:solidFill>
              </a:rPr>
              <a:t>教学资源</a:t>
            </a:r>
            <a:endParaRPr lang="zh-CN" altLang="en-US" sz="1700" b="1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05361" y="5127991"/>
            <a:ext cx="154612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chemeClr val="bg1"/>
                </a:solidFill>
                <a:latin typeface="+mj-ea"/>
                <a:ea typeface="+mj-ea"/>
              </a:rPr>
              <a:t>AI</a:t>
            </a:r>
            <a:r>
              <a:rPr lang="zh-CN" altLang="en-US" sz="1700" b="1" dirty="0">
                <a:solidFill>
                  <a:schemeClr val="bg1"/>
                </a:solidFill>
                <a:latin typeface="+mj-ea"/>
                <a:ea typeface="+mj-ea"/>
              </a:rPr>
              <a:t>智创、科普展示知识基础</a:t>
            </a:r>
            <a:endParaRPr lang="zh-CN" altLang="en-US" sz="1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957279" y="3505200"/>
            <a:ext cx="0" cy="34761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625406" y="348714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提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17474" y="34871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取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>
            <a:off x="954084" y="4777430"/>
            <a:ext cx="0" cy="34761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25632" y="476674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17474" y="47731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化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017900" y="2360892"/>
            <a:ext cx="154561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1700" dirty="0">
                <a:solidFill>
                  <a:schemeClr val="bg1"/>
                </a:solidFill>
                <a:latin typeface="+mj-ea"/>
                <a:ea typeface="+mj-ea"/>
              </a:rPr>
              <a:t>农遗</a:t>
            </a:r>
            <a:r>
              <a:rPr lang="en-US" altLang="zh-CN" sz="1700" dirty="0">
                <a:solidFill>
                  <a:schemeClr val="bg1"/>
                </a:solidFill>
                <a:latin typeface="+mj-ea"/>
                <a:ea typeface="+mj-ea"/>
              </a:rPr>
              <a:t>AI</a:t>
            </a:r>
            <a:r>
              <a:rPr lang="zh-CN" altLang="en-US" sz="1700" dirty="0">
                <a:solidFill>
                  <a:schemeClr val="bg1"/>
                </a:solidFill>
                <a:latin typeface="+mj-ea"/>
                <a:ea typeface="+mj-ea"/>
              </a:rPr>
              <a:t>智能体</a:t>
            </a:r>
            <a:endParaRPr lang="zh-CN" altLang="en-US" sz="17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010050" y="2693528"/>
            <a:ext cx="154561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1700" dirty="0">
                <a:solidFill>
                  <a:schemeClr val="bg1"/>
                </a:solidFill>
                <a:latin typeface="+mj-ea"/>
                <a:ea typeface="+mj-ea"/>
              </a:rPr>
              <a:t>智能包装设计</a:t>
            </a:r>
            <a:endParaRPr lang="zh-CN" altLang="en-US" sz="17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004442" y="3047471"/>
            <a:ext cx="154561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1700" dirty="0">
                <a:solidFill>
                  <a:schemeClr val="bg1"/>
                </a:solidFill>
                <a:latin typeface="+mj-ea"/>
                <a:ea typeface="+mj-ea"/>
              </a:rPr>
              <a:t>数智人云讲解</a:t>
            </a:r>
            <a:endParaRPr lang="zh-CN" altLang="en-US" sz="17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991663" y="3375262"/>
            <a:ext cx="15456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1700" dirty="0">
                <a:solidFill>
                  <a:schemeClr val="bg1"/>
                </a:solidFill>
                <a:latin typeface="+mj-ea"/>
                <a:ea typeface="+mj-ea"/>
              </a:rPr>
              <a:t>游戏小程序定制</a:t>
            </a:r>
            <a:endParaRPr lang="zh-CN" altLang="en-US" sz="17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981156" y="3966468"/>
            <a:ext cx="15918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1700" dirty="0">
                <a:solidFill>
                  <a:schemeClr val="bg1"/>
                </a:solidFill>
                <a:latin typeface="+mj-ea"/>
                <a:ea typeface="+mj-ea"/>
              </a:rPr>
              <a:t>互动游戏策划定制</a:t>
            </a:r>
            <a:endParaRPr lang="zh-CN" altLang="en-US" sz="17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011407" y="4555869"/>
            <a:ext cx="154561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1700" dirty="0">
                <a:solidFill>
                  <a:schemeClr val="bg1"/>
                </a:solidFill>
                <a:latin typeface="+mj-ea"/>
                <a:ea typeface="+mj-ea"/>
              </a:rPr>
              <a:t>数字地图定制</a:t>
            </a:r>
            <a:endParaRPr lang="zh-CN" altLang="en-US" sz="17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390598" y="48699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六大板块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3079504" y="4940236"/>
            <a:ext cx="1473140" cy="455862"/>
            <a:chOff x="3064139" y="4931867"/>
            <a:chExt cx="1473140" cy="455862"/>
          </a:xfrm>
        </p:grpSpPr>
        <p:grpSp>
          <p:nvGrpSpPr>
            <p:cNvPr id="81" name="组合 80"/>
            <p:cNvGrpSpPr/>
            <p:nvPr/>
          </p:nvGrpSpPr>
          <p:grpSpPr>
            <a:xfrm>
              <a:off x="3064139" y="4931867"/>
              <a:ext cx="1473140" cy="195302"/>
              <a:chOff x="3164619" y="5240740"/>
              <a:chExt cx="1235103" cy="195302"/>
            </a:xfrm>
          </p:grpSpPr>
          <p:cxnSp>
            <p:nvCxnSpPr>
              <p:cNvPr id="70" name="直接连接符 69"/>
              <p:cNvCxnSpPr/>
              <p:nvPr/>
            </p:nvCxnSpPr>
            <p:spPr>
              <a:xfrm>
                <a:off x="3169919" y="5240740"/>
                <a:ext cx="0" cy="18735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164619" y="5428090"/>
                <a:ext cx="1235103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V="1">
                <a:off x="4399722" y="5240740"/>
                <a:ext cx="0" cy="195302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直接箭头连接符 83"/>
            <p:cNvCxnSpPr/>
            <p:nvPr/>
          </p:nvCxnSpPr>
          <p:spPr>
            <a:xfrm>
              <a:off x="3777082" y="5119217"/>
              <a:ext cx="3285" cy="26851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文本框 85"/>
          <p:cNvSpPr txBox="1"/>
          <p:nvPr/>
        </p:nvSpPr>
        <p:spPr>
          <a:xfrm>
            <a:off x="2939950" y="5378608"/>
            <a:ext cx="16885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可快速制作个性化学习材料与体验内容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9464197" y="2499361"/>
            <a:ext cx="1057923" cy="1005839"/>
          </a:xfrm>
          <a:prstGeom prst="ellipse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9232413" y="3270828"/>
            <a:ext cx="882457" cy="882458"/>
          </a:xfrm>
          <a:prstGeom prst="ellipse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9892908" y="3248093"/>
            <a:ext cx="882457" cy="882457"/>
          </a:xfrm>
          <a:prstGeom prst="ellipse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椭圆 89"/>
          <p:cNvSpPr/>
          <p:nvPr/>
        </p:nvSpPr>
        <p:spPr>
          <a:xfrm>
            <a:off x="9267048" y="4628043"/>
            <a:ext cx="1501055" cy="432741"/>
          </a:xfrm>
          <a:prstGeom prst="ellipse">
            <a:avLst/>
          </a:prstGeom>
          <a:noFill/>
          <a:ln w="15875">
            <a:solidFill>
              <a:schemeClr val="accent5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6096379" y="1908036"/>
            <a:ext cx="1686207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1700" dirty="0">
                <a:solidFill>
                  <a:schemeClr val="bg1"/>
                </a:solidFill>
                <a:latin typeface="+mj-ea"/>
                <a:ea typeface="+mj-ea"/>
              </a:rPr>
              <a:t>农遗智学</a:t>
            </a:r>
            <a:r>
              <a:rPr lang="en-US" altLang="zh-CN" sz="1700" dirty="0">
                <a:solidFill>
                  <a:schemeClr val="bg1"/>
                </a:solidFill>
                <a:latin typeface="+mj-ea"/>
                <a:ea typeface="+mj-ea"/>
              </a:rPr>
              <a:t>&amp;FUN</a:t>
            </a:r>
            <a:r>
              <a:rPr lang="zh-CN" altLang="en-US" sz="1700" dirty="0">
                <a:solidFill>
                  <a:schemeClr val="bg1"/>
                </a:solidFill>
                <a:latin typeface="+mj-ea"/>
                <a:ea typeface="+mj-ea"/>
              </a:rPr>
              <a:t>平台</a:t>
            </a:r>
            <a:endParaRPr lang="zh-CN" altLang="en-US" sz="17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6046806" y="2469025"/>
            <a:ext cx="1698862" cy="1637736"/>
            <a:chOff x="6076955" y="2519471"/>
            <a:chExt cx="1698862" cy="1637736"/>
          </a:xfrm>
        </p:grpSpPr>
        <p:sp>
          <p:nvSpPr>
            <p:cNvPr id="91" name="矩形 90"/>
            <p:cNvSpPr/>
            <p:nvPr/>
          </p:nvSpPr>
          <p:spPr>
            <a:xfrm>
              <a:off x="6076955" y="2823279"/>
              <a:ext cx="329972" cy="1333928"/>
            </a:xfrm>
            <a:prstGeom prst="rect">
              <a:avLst/>
            </a:prstGeom>
            <a:solidFill>
              <a:srgbClr val="FFE8A6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6534812" y="2808627"/>
              <a:ext cx="329972" cy="1333928"/>
            </a:xfrm>
            <a:prstGeom prst="rect">
              <a:avLst/>
            </a:prstGeom>
            <a:solidFill>
              <a:srgbClr val="FFE8A6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矩形 96"/>
            <p:cNvSpPr/>
            <p:nvPr/>
          </p:nvSpPr>
          <p:spPr>
            <a:xfrm>
              <a:off x="6992669" y="2808627"/>
              <a:ext cx="329972" cy="1333928"/>
            </a:xfrm>
            <a:prstGeom prst="rect">
              <a:avLst/>
            </a:prstGeom>
            <a:solidFill>
              <a:srgbClr val="FFE8A6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7445845" y="2808627"/>
              <a:ext cx="329972" cy="1333928"/>
            </a:xfrm>
            <a:prstGeom prst="rect">
              <a:avLst/>
            </a:prstGeom>
            <a:solidFill>
              <a:srgbClr val="FFE8A6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6235283" y="2519471"/>
              <a:ext cx="1371729" cy="303808"/>
              <a:chOff x="6235283" y="2519471"/>
              <a:chExt cx="1371729" cy="303808"/>
            </a:xfrm>
          </p:grpSpPr>
          <p:grpSp>
            <p:nvGrpSpPr>
              <p:cNvPr id="125" name="组合 124"/>
              <p:cNvGrpSpPr/>
              <p:nvPr/>
            </p:nvGrpSpPr>
            <p:grpSpPr>
              <a:xfrm>
                <a:off x="6235283" y="2635463"/>
                <a:ext cx="1371729" cy="187816"/>
                <a:chOff x="6235283" y="2635463"/>
                <a:chExt cx="1371729" cy="187816"/>
              </a:xfrm>
            </p:grpSpPr>
            <p:cxnSp>
              <p:nvCxnSpPr>
                <p:cNvPr id="108" name="直接连接符 107"/>
                <p:cNvCxnSpPr>
                  <a:stCxn id="91" idx="0"/>
                </p:cNvCxnSpPr>
                <p:nvPr/>
              </p:nvCxnSpPr>
              <p:spPr>
                <a:xfrm flipV="1">
                  <a:off x="6241941" y="2640634"/>
                  <a:ext cx="0" cy="182645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6235283" y="2638635"/>
                  <a:ext cx="13717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/>
                <p:cNvCxnSpPr/>
                <p:nvPr/>
              </p:nvCxnSpPr>
              <p:spPr>
                <a:xfrm flipV="1">
                  <a:off x="7607012" y="2635463"/>
                  <a:ext cx="0" cy="16999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/>
                <p:cNvCxnSpPr>
                  <a:stCxn id="96" idx="0"/>
                </p:cNvCxnSpPr>
                <p:nvPr/>
              </p:nvCxnSpPr>
              <p:spPr>
                <a:xfrm flipV="1">
                  <a:off x="6699798" y="2638635"/>
                  <a:ext cx="0" cy="16999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/>
                <p:cNvCxnSpPr/>
                <p:nvPr/>
              </p:nvCxnSpPr>
              <p:spPr>
                <a:xfrm flipV="1">
                  <a:off x="7157655" y="2635463"/>
                  <a:ext cx="0" cy="16999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直接连接符 126"/>
              <p:cNvCxnSpPr/>
              <p:nvPr/>
            </p:nvCxnSpPr>
            <p:spPr>
              <a:xfrm flipV="1">
                <a:off x="6940124" y="2519471"/>
                <a:ext cx="0" cy="1211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文本框 192"/>
          <p:cNvSpPr txBox="1"/>
          <p:nvPr/>
        </p:nvSpPr>
        <p:spPr>
          <a:xfrm>
            <a:off x="5958413" y="4154057"/>
            <a:ext cx="2034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多模态创作、风格切换、实时预览、作品发布，让创意生产更便捷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194" name="直接箭头连接符 193"/>
          <p:cNvCxnSpPr/>
          <p:nvPr/>
        </p:nvCxnSpPr>
        <p:spPr>
          <a:xfrm>
            <a:off x="6995264" y="4922587"/>
            <a:ext cx="0" cy="34761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文本框 194"/>
          <p:cNvSpPr txBox="1"/>
          <p:nvPr/>
        </p:nvSpPr>
        <p:spPr>
          <a:xfrm>
            <a:off x="6449857" y="494804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功能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7016973" y="49480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实现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6057808" y="5281525"/>
            <a:ext cx="1859518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+mj-ea"/>
                <a:ea typeface="+mj-ea"/>
              </a:rPr>
              <a:t>聚焦</a:t>
            </a:r>
            <a:r>
              <a:rPr lang="en-US" altLang="zh-CN" sz="1700" b="1" dirty="0">
                <a:solidFill>
                  <a:schemeClr val="bg1"/>
                </a:solidFill>
                <a:latin typeface="+mj-ea"/>
                <a:ea typeface="+mj-ea"/>
              </a:rPr>
              <a:t>AIGC</a:t>
            </a:r>
            <a:r>
              <a:rPr lang="zh-CN" altLang="en-US" sz="1700" b="1" dirty="0">
                <a:solidFill>
                  <a:schemeClr val="bg1"/>
                </a:solidFill>
                <a:latin typeface="+mj-ea"/>
                <a:ea typeface="+mj-ea"/>
              </a:rPr>
              <a:t>农遗场景下的创作潜力，</a:t>
            </a:r>
            <a:r>
              <a:rPr lang="en-US" altLang="zh-CN" sz="1700" b="1" dirty="0">
                <a:solidFill>
                  <a:schemeClr val="bg1"/>
                </a:solidFill>
                <a:latin typeface="+mj-ea"/>
                <a:ea typeface="+mj-ea"/>
              </a:rPr>
              <a:t>AI</a:t>
            </a:r>
            <a:r>
              <a:rPr lang="zh-CN" altLang="en-US" sz="1700" b="1" dirty="0">
                <a:solidFill>
                  <a:schemeClr val="bg1"/>
                </a:solidFill>
                <a:latin typeface="+mj-ea"/>
                <a:ea typeface="+mj-ea"/>
              </a:rPr>
              <a:t>辅助学习与内容生成</a:t>
            </a:r>
            <a:endParaRPr lang="zh-CN" altLang="en-US" sz="1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984395" y="2869322"/>
            <a:ext cx="446276" cy="11471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700" dirty="0">
                <a:solidFill>
                  <a:schemeClr val="accent5">
                    <a:lumMod val="50000"/>
                  </a:schemeClr>
                </a:solidFill>
              </a:rPr>
              <a:t>海 报 生 成</a:t>
            </a:r>
            <a:endParaRPr lang="zh-CN" altLang="en-US" sz="17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446511" y="2869322"/>
            <a:ext cx="446276" cy="11471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700" dirty="0">
                <a:solidFill>
                  <a:schemeClr val="accent5">
                    <a:lumMod val="50000"/>
                  </a:schemeClr>
                </a:solidFill>
              </a:rPr>
              <a:t>插 画 生 成</a:t>
            </a:r>
            <a:endParaRPr lang="zh-CN" altLang="en-US" sz="17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7354076" y="2880308"/>
            <a:ext cx="446276" cy="11471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700" dirty="0">
                <a:solidFill>
                  <a:schemeClr val="accent5">
                    <a:lumMod val="50000"/>
                  </a:schemeClr>
                </a:solidFill>
              </a:rPr>
              <a:t>智 能 工 具</a:t>
            </a:r>
            <a:endParaRPr lang="zh-CN" altLang="en-US" sz="17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6900936" y="2730167"/>
            <a:ext cx="446276" cy="1400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700" dirty="0">
                <a:solidFill>
                  <a:schemeClr val="accent5">
                    <a:lumMod val="50000"/>
                  </a:schemeClr>
                </a:solidFill>
              </a:rPr>
              <a:t>文创产品生成</a:t>
            </a:r>
            <a:endParaRPr lang="zh-CN" altLang="en-US" sz="17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655981" y="2817614"/>
            <a:ext cx="75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公众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9323495" y="3453862"/>
            <a:ext cx="573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平台自研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10027566" y="3443248"/>
            <a:ext cx="778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合作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设计师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9123162" y="4170812"/>
            <a:ext cx="1759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形成由公众、合作设计师，与平台共同维护的开放生态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9117496" y="5322413"/>
            <a:ext cx="179867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研学、教育展示等多种场景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14" name="图片 2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80" y="1515676"/>
            <a:ext cx="2394925" cy="5310661"/>
          </a:xfrm>
          <a:prstGeom prst="rect">
            <a:avLst/>
          </a:prstGeom>
        </p:spPr>
      </p:pic>
      <p:sp>
        <p:nvSpPr>
          <p:cNvPr id="213" name="文本框 212"/>
          <p:cNvSpPr txBox="1"/>
          <p:nvPr/>
        </p:nvSpPr>
        <p:spPr>
          <a:xfrm>
            <a:off x="9323102" y="46789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共享共建共创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15" name="图片 2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52" y="1313556"/>
            <a:ext cx="2394925" cy="5582580"/>
          </a:xfrm>
          <a:prstGeom prst="rect">
            <a:avLst/>
          </a:prstGeom>
        </p:spPr>
      </p:pic>
      <p:pic>
        <p:nvPicPr>
          <p:cNvPr id="216" name="图片 2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90" y="1528589"/>
            <a:ext cx="2394925" cy="5310661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8025989" y="3505200"/>
            <a:ext cx="1065722" cy="1065722"/>
          </a:xfrm>
          <a:prstGeom prst="ellipse">
            <a:avLst/>
          </a:prstGeom>
          <a:solidFill>
            <a:srgbClr val="FFE8A6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10883105" y="3505200"/>
            <a:ext cx="1065722" cy="1065722"/>
          </a:xfrm>
          <a:prstGeom prst="ellipse">
            <a:avLst/>
          </a:prstGeom>
          <a:solidFill>
            <a:srgbClr val="FFE8A6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29" name="直接连接符 228"/>
          <p:cNvCxnSpPr>
            <a:stCxn id="33" idx="2"/>
          </p:cNvCxnSpPr>
          <p:nvPr/>
        </p:nvCxnSpPr>
        <p:spPr>
          <a:xfrm flipH="1">
            <a:off x="7889021" y="4038061"/>
            <a:ext cx="136968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 flipH="1">
            <a:off x="9095445" y="4042838"/>
            <a:ext cx="97972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 flipH="1">
            <a:off x="5818389" y="4048155"/>
            <a:ext cx="136968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flipH="1">
            <a:off x="4644900" y="4052932"/>
            <a:ext cx="136968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752667" y="3494556"/>
            <a:ext cx="1065722" cy="1065722"/>
          </a:xfrm>
          <a:prstGeom prst="ellipse">
            <a:avLst/>
          </a:prstGeom>
          <a:solidFill>
            <a:srgbClr val="FFE8A6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5" name="直接连接符 234"/>
          <p:cNvCxnSpPr/>
          <p:nvPr/>
        </p:nvCxnSpPr>
        <p:spPr>
          <a:xfrm flipH="1">
            <a:off x="2812987" y="4072288"/>
            <a:ext cx="136968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flipH="1">
            <a:off x="1692935" y="4095170"/>
            <a:ext cx="136968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778466" y="3505200"/>
            <a:ext cx="1065722" cy="1065722"/>
          </a:xfrm>
          <a:prstGeom prst="ellipse">
            <a:avLst/>
          </a:prstGeom>
          <a:solidFill>
            <a:srgbClr val="FFE8A6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7" name="直接连接符 236"/>
          <p:cNvCxnSpPr/>
          <p:nvPr/>
        </p:nvCxnSpPr>
        <p:spPr>
          <a:xfrm flipH="1">
            <a:off x="-23350" y="4153286"/>
            <a:ext cx="228711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文本框 238"/>
          <p:cNvSpPr txBox="1"/>
          <p:nvPr/>
        </p:nvSpPr>
        <p:spPr>
          <a:xfrm>
            <a:off x="1958437" y="3694212"/>
            <a:ext cx="768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数字基因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4742132" y="3619743"/>
            <a:ext cx="1067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农遗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工具箱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1124003" y="1486643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gradFill flip="none" rotWithShape="1">
                  <a:gsLst>
                    <a:gs pos="13000">
                      <a:schemeClr val="accent5">
                        <a:lumMod val="60000"/>
                        <a:lumOff val="40000"/>
                        <a:alpha val="0"/>
                      </a:schemeClr>
                    </a:gs>
                    <a:gs pos="81000">
                      <a:schemeClr val="accent5">
                        <a:lumMod val="50000"/>
                      </a:schemeClr>
                    </a:gs>
                  </a:gsLst>
                  <a:lin ang="16200000" scaled="1"/>
                  <a:tileRect/>
                </a:gradFill>
              </a:rPr>
              <a:t>模块</a:t>
            </a:r>
            <a:endParaRPr lang="zh-CN" altLang="en-US" sz="7200" b="1" dirty="0">
              <a:gradFill flip="none" rotWithShape="1">
                <a:gsLst>
                  <a:gs pos="13000">
                    <a:schemeClr val="accent5">
                      <a:lumMod val="60000"/>
                      <a:lumOff val="40000"/>
                      <a:alpha val="0"/>
                    </a:schemeClr>
                  </a:gs>
                  <a:gs pos="81000">
                    <a:schemeClr val="accent5">
                      <a:lumMod val="50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7994538" y="3619902"/>
            <a:ext cx="1067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农遗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AI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智创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881180" y="3636872"/>
            <a:ext cx="1067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农遗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素材库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7746225" y="1465782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gradFill flip="none" rotWithShape="1">
                  <a:gsLst>
                    <a:gs pos="13000">
                      <a:schemeClr val="accent5">
                        <a:lumMod val="60000"/>
                        <a:lumOff val="40000"/>
                        <a:alpha val="0"/>
                      </a:schemeClr>
                    </a:gs>
                    <a:gs pos="81000">
                      <a:schemeClr val="accent5">
                        <a:lumMod val="50000"/>
                      </a:schemeClr>
                    </a:gs>
                  </a:gsLst>
                  <a:lin ang="16200000" scaled="1"/>
                  <a:tileRect/>
                </a:gradFill>
              </a:rPr>
              <a:t>功能</a:t>
            </a:r>
            <a:endParaRPr lang="zh-CN" altLang="en-US" sz="7200" b="1" dirty="0">
              <a:gradFill flip="none" rotWithShape="1">
                <a:gsLst>
                  <a:gs pos="13000">
                    <a:schemeClr val="accent5">
                      <a:lumMod val="60000"/>
                      <a:lumOff val="40000"/>
                      <a:alpha val="0"/>
                    </a:schemeClr>
                  </a:gs>
                  <a:gs pos="81000">
                    <a:schemeClr val="accent5">
                      <a:lumMod val="50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1826357" y="2833003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1.0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功能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1761133" y="5266224"/>
            <a:ext cx="105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农遗文化数字收录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4904371" y="2766580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2.0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功能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4831114" y="5255816"/>
            <a:ext cx="105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农遗文化数字收录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034777" y="5270197"/>
            <a:ext cx="105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农遗文化数字收录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928033" y="5281191"/>
            <a:ext cx="105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农遗文化数字收录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8120805" y="270837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3.0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功能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2" name="文本框 251"/>
          <p:cNvSpPr txBox="1"/>
          <p:nvPr/>
        </p:nvSpPr>
        <p:spPr>
          <a:xfrm>
            <a:off x="10983751" y="2722227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4.0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功能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3" name="椭圆 252"/>
          <p:cNvSpPr/>
          <p:nvPr/>
        </p:nvSpPr>
        <p:spPr>
          <a:xfrm>
            <a:off x="1844049" y="2579352"/>
            <a:ext cx="206399" cy="206399"/>
          </a:xfrm>
          <a:prstGeom prst="ellipse">
            <a:avLst/>
          </a:prstGeom>
          <a:gradFill flip="none" rotWithShape="1">
            <a:gsLst>
              <a:gs pos="13000">
                <a:srgbClr val="FFE8A6"/>
              </a:gs>
              <a:gs pos="75000">
                <a:srgbClr val="3E736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4" name="椭圆 253"/>
          <p:cNvSpPr/>
          <p:nvPr/>
        </p:nvSpPr>
        <p:spPr>
          <a:xfrm>
            <a:off x="1467707" y="6140821"/>
            <a:ext cx="206399" cy="206399"/>
          </a:xfrm>
          <a:prstGeom prst="ellipse">
            <a:avLst/>
          </a:prstGeom>
          <a:gradFill flip="none" rotWithShape="1">
            <a:gsLst>
              <a:gs pos="13000">
                <a:srgbClr val="FFE8A6"/>
              </a:gs>
              <a:gs pos="75000">
                <a:srgbClr val="3E736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5" name="椭圆 254"/>
          <p:cNvSpPr/>
          <p:nvPr/>
        </p:nvSpPr>
        <p:spPr>
          <a:xfrm>
            <a:off x="4937154" y="2442592"/>
            <a:ext cx="206399" cy="206399"/>
          </a:xfrm>
          <a:prstGeom prst="ellipse">
            <a:avLst/>
          </a:prstGeom>
          <a:gradFill flip="none" rotWithShape="1">
            <a:gsLst>
              <a:gs pos="13000">
                <a:srgbClr val="FFE8A6"/>
              </a:gs>
              <a:gs pos="75000">
                <a:srgbClr val="3E736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6" name="椭圆 255"/>
          <p:cNvSpPr/>
          <p:nvPr/>
        </p:nvSpPr>
        <p:spPr>
          <a:xfrm>
            <a:off x="4800696" y="6052252"/>
            <a:ext cx="206399" cy="206399"/>
          </a:xfrm>
          <a:prstGeom prst="ellipse">
            <a:avLst/>
          </a:prstGeom>
          <a:gradFill flip="none" rotWithShape="1">
            <a:gsLst>
              <a:gs pos="13000">
                <a:srgbClr val="FFE8A6"/>
              </a:gs>
              <a:gs pos="75000">
                <a:srgbClr val="3E736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7" name="椭圆 256"/>
          <p:cNvSpPr/>
          <p:nvPr/>
        </p:nvSpPr>
        <p:spPr>
          <a:xfrm>
            <a:off x="8395059" y="2472405"/>
            <a:ext cx="206399" cy="206399"/>
          </a:xfrm>
          <a:prstGeom prst="ellipse">
            <a:avLst/>
          </a:prstGeom>
          <a:gradFill flip="none" rotWithShape="1">
            <a:gsLst>
              <a:gs pos="13000">
                <a:srgbClr val="FFE8A6"/>
              </a:gs>
              <a:gs pos="75000">
                <a:srgbClr val="3E736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8" name="椭圆 257"/>
          <p:cNvSpPr/>
          <p:nvPr/>
        </p:nvSpPr>
        <p:spPr>
          <a:xfrm>
            <a:off x="8112557" y="6106405"/>
            <a:ext cx="206399" cy="206399"/>
          </a:xfrm>
          <a:prstGeom prst="ellipse">
            <a:avLst/>
          </a:prstGeom>
          <a:gradFill flip="none" rotWithShape="1">
            <a:gsLst>
              <a:gs pos="13000">
                <a:srgbClr val="FFE8A6"/>
              </a:gs>
              <a:gs pos="75000">
                <a:srgbClr val="3E736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9" name="椭圆 258"/>
          <p:cNvSpPr/>
          <p:nvPr/>
        </p:nvSpPr>
        <p:spPr>
          <a:xfrm>
            <a:off x="10928190" y="2487580"/>
            <a:ext cx="206399" cy="206399"/>
          </a:xfrm>
          <a:prstGeom prst="ellipse">
            <a:avLst/>
          </a:prstGeom>
          <a:gradFill flip="none" rotWithShape="1">
            <a:gsLst>
              <a:gs pos="13000">
                <a:srgbClr val="FFE8A6"/>
              </a:gs>
              <a:gs pos="75000">
                <a:srgbClr val="3E736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0" name="椭圆 259"/>
          <p:cNvSpPr/>
          <p:nvPr/>
        </p:nvSpPr>
        <p:spPr>
          <a:xfrm>
            <a:off x="10843359" y="6106415"/>
            <a:ext cx="206399" cy="206399"/>
          </a:xfrm>
          <a:prstGeom prst="ellipse">
            <a:avLst/>
          </a:prstGeom>
          <a:gradFill flip="none" rotWithShape="1">
            <a:gsLst>
              <a:gs pos="13000">
                <a:srgbClr val="FFE8A6"/>
              </a:gs>
              <a:gs pos="75000">
                <a:srgbClr val="3E736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1"/>
          <a:srcRect t="50238" r="50278" b="20473"/>
          <a:stretch>
            <a:fillRect/>
          </a:stretch>
        </p:blipFill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任意多边形: 形状 46"/>
          <p:cNvSpPr/>
          <p:nvPr/>
        </p:nvSpPr>
        <p:spPr>
          <a:xfrm>
            <a:off x="0" y="-10644"/>
            <a:ext cx="12179221" cy="6858000"/>
          </a:xfrm>
          <a:custGeom>
            <a:avLst/>
            <a:gdLst>
              <a:gd name="connsiteX0" fmla="*/ 0 w 12179221"/>
              <a:gd name="connsiteY0" fmla="*/ 0 h 6858000"/>
              <a:gd name="connsiteX1" fmla="*/ 12179221 w 12179221"/>
              <a:gd name="connsiteY1" fmla="*/ 0 h 6858000"/>
              <a:gd name="connsiteX2" fmla="*/ 12179221 w 12179221"/>
              <a:gd name="connsiteY2" fmla="*/ 6858000 h 6858000"/>
              <a:gd name="connsiteX3" fmla="*/ 0 w 121792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221" h="6858000">
                <a:moveTo>
                  <a:pt x="0" y="0"/>
                </a:moveTo>
                <a:lnTo>
                  <a:pt x="12179221" y="0"/>
                </a:lnTo>
                <a:lnTo>
                  <a:pt x="12179221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7000">
                <a:srgbClr val="0B1F10">
                  <a:alpha val="67451"/>
                </a:srgbClr>
              </a:gs>
              <a:gs pos="13000">
                <a:srgbClr val="0B1F10">
                  <a:alpha val="67451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>
            <a:alphaModFix amt="85000"/>
          </a:blip>
          <a:srcRect b="41511"/>
          <a:stretch>
            <a:fillRect/>
          </a:stretch>
        </p:blipFill>
        <p:spPr>
          <a:xfrm flipV="1">
            <a:off x="-14712" y="6756"/>
            <a:ext cx="12192000" cy="5609273"/>
          </a:xfrm>
          <a:custGeom>
            <a:avLst/>
            <a:gdLst>
              <a:gd name="connsiteX0" fmla="*/ 0 w 12192000"/>
              <a:gd name="connsiteY0" fmla="*/ 5609273 h 5609273"/>
              <a:gd name="connsiteX1" fmla="*/ 12192000 w 12192000"/>
              <a:gd name="connsiteY1" fmla="*/ 5609273 h 5609273"/>
              <a:gd name="connsiteX2" fmla="*/ 12192000 w 12192000"/>
              <a:gd name="connsiteY2" fmla="*/ 0 h 5609273"/>
              <a:gd name="connsiteX3" fmla="*/ 0 w 12192000"/>
              <a:gd name="connsiteY3" fmla="*/ 0 h 560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09273">
                <a:moveTo>
                  <a:pt x="0" y="5609273"/>
                </a:moveTo>
                <a:lnTo>
                  <a:pt x="12192000" y="56092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32" name="组合 231"/>
          <p:cNvGrpSpPr/>
          <p:nvPr>
            <p:custDataLst>
              <p:tags r:id="rId3"/>
            </p:custDataLst>
          </p:nvPr>
        </p:nvGrpSpPr>
        <p:grpSpPr>
          <a:xfrm>
            <a:off x="123337" y="4422055"/>
            <a:ext cx="11871813" cy="2149560"/>
            <a:chOff x="476794" y="4495907"/>
            <a:chExt cx="11238412" cy="2149515"/>
          </a:xfrm>
        </p:grpSpPr>
        <p:sp>
          <p:nvSpPr>
            <p:cNvPr id="229" name="矩形 228"/>
            <p:cNvSpPr/>
            <p:nvPr>
              <p:custDataLst>
                <p:tags r:id="rId4"/>
              </p:custDataLst>
            </p:nvPr>
          </p:nvSpPr>
          <p:spPr>
            <a:xfrm>
              <a:off x="476794" y="4966768"/>
              <a:ext cx="11238412" cy="1678654"/>
            </a:xfrm>
            <a:prstGeom prst="rect">
              <a:avLst/>
            </a:prstGeom>
            <a:gradFill flip="none" rotWithShape="1">
              <a:gsLst>
                <a:gs pos="100000">
                  <a:srgbClr val="0BFEB4">
                    <a:alpha val="31000"/>
                  </a:srgbClr>
                </a:gs>
                <a:gs pos="3000">
                  <a:srgbClr val="0B6D73">
                    <a:alpha val="17000"/>
                  </a:srgbClr>
                </a:gs>
              </a:gsLst>
              <a:lin ang="2700000" scaled="1"/>
              <a:tileRect/>
            </a:gradFill>
            <a:ln w="952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1C989"/>
                  </a:gs>
                </a:gsLst>
                <a:lin ang="16200000" scaled="1"/>
                <a:tileRect/>
              </a:gra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231" name="图片 230" descr="夜空下的树&#10;&#10;低可信度描述已自动生成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31" b="22831"/>
            <a:stretch>
              <a:fillRect/>
            </a:stretch>
          </p:blipFill>
          <p:spPr>
            <a:xfrm>
              <a:off x="2844188" y="4495907"/>
              <a:ext cx="6503624" cy="919456"/>
            </a:xfrm>
            <a:prstGeom prst="rect">
              <a:avLst/>
            </a:prstGeom>
          </p:spPr>
        </p:pic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8"/>
          <a:srcRect t="35428" r="29871"/>
          <a:stretch>
            <a:fillRect/>
          </a:stretch>
        </p:blipFill>
        <p:spPr>
          <a:xfrm flipH="1">
            <a:off x="-10597" y="0"/>
            <a:ext cx="1684703" cy="1471423"/>
          </a:xfrm>
          <a:custGeom>
            <a:avLst/>
            <a:gdLst>
              <a:gd name="connsiteX0" fmla="*/ 1684703 w 1684703"/>
              <a:gd name="connsiteY0" fmla="*/ 0 h 1471423"/>
              <a:gd name="connsiteX1" fmla="*/ 0 w 1684703"/>
              <a:gd name="connsiteY1" fmla="*/ 0 h 1471423"/>
              <a:gd name="connsiteX2" fmla="*/ 0 w 1684703"/>
              <a:gd name="connsiteY2" fmla="*/ 1471423 h 1471423"/>
              <a:gd name="connsiteX3" fmla="*/ 1684703 w 1684703"/>
              <a:gd name="connsiteY3" fmla="*/ 1471423 h 1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703" h="1471423">
                <a:moveTo>
                  <a:pt x="1684703" y="0"/>
                </a:moveTo>
                <a:lnTo>
                  <a:pt x="0" y="0"/>
                </a:lnTo>
                <a:lnTo>
                  <a:pt x="0" y="1471423"/>
                </a:lnTo>
                <a:lnTo>
                  <a:pt x="1684703" y="1471423"/>
                </a:lnTo>
                <a:close/>
              </a:path>
            </a:pathLst>
          </a:cu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8"/>
          <a:srcRect t="35428" r="30488"/>
          <a:stretch>
            <a:fillRect/>
          </a:stretch>
        </p:blipFill>
        <p:spPr>
          <a:xfrm>
            <a:off x="10522120" y="0"/>
            <a:ext cx="1669880" cy="1471423"/>
          </a:xfrm>
          <a:custGeom>
            <a:avLst/>
            <a:gdLst>
              <a:gd name="connsiteX0" fmla="*/ 0 w 1669880"/>
              <a:gd name="connsiteY0" fmla="*/ 0 h 1471423"/>
              <a:gd name="connsiteX1" fmla="*/ 1669880 w 1669880"/>
              <a:gd name="connsiteY1" fmla="*/ 0 h 1471423"/>
              <a:gd name="connsiteX2" fmla="*/ 1669880 w 1669880"/>
              <a:gd name="connsiteY2" fmla="*/ 1471423 h 1471423"/>
              <a:gd name="connsiteX3" fmla="*/ 0 w 1669880"/>
              <a:gd name="connsiteY3" fmla="*/ 1471423 h 1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9880" h="1471423">
                <a:moveTo>
                  <a:pt x="0" y="0"/>
                </a:moveTo>
                <a:lnTo>
                  <a:pt x="1669880" y="0"/>
                </a:lnTo>
                <a:lnTo>
                  <a:pt x="1669880" y="1471423"/>
                </a:lnTo>
                <a:lnTo>
                  <a:pt x="0" y="1471423"/>
                </a:lnTo>
                <a:close/>
              </a:path>
            </a:pathLst>
          </a:cu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8"/>
          <a:srcRect t="35428" r="30488"/>
          <a:stretch>
            <a:fillRect/>
          </a:stretch>
        </p:blipFill>
        <p:spPr>
          <a:xfrm>
            <a:off x="10522120" y="0"/>
            <a:ext cx="1669880" cy="1471423"/>
          </a:xfrm>
          <a:custGeom>
            <a:avLst/>
            <a:gdLst>
              <a:gd name="connsiteX0" fmla="*/ 0 w 1669880"/>
              <a:gd name="connsiteY0" fmla="*/ 0 h 1471423"/>
              <a:gd name="connsiteX1" fmla="*/ 1669880 w 1669880"/>
              <a:gd name="connsiteY1" fmla="*/ 0 h 1471423"/>
              <a:gd name="connsiteX2" fmla="*/ 1669880 w 1669880"/>
              <a:gd name="connsiteY2" fmla="*/ 1471423 h 1471423"/>
              <a:gd name="connsiteX3" fmla="*/ 0 w 1669880"/>
              <a:gd name="connsiteY3" fmla="*/ 1471423 h 1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9880" h="1471423">
                <a:moveTo>
                  <a:pt x="0" y="0"/>
                </a:moveTo>
                <a:lnTo>
                  <a:pt x="1669880" y="0"/>
                </a:lnTo>
                <a:lnTo>
                  <a:pt x="1669880" y="1471423"/>
                </a:lnTo>
                <a:lnTo>
                  <a:pt x="0" y="1471423"/>
                </a:lnTo>
                <a:close/>
              </a:path>
            </a:pathLst>
          </a:custGeom>
        </p:spPr>
      </p:pic>
      <p:pic>
        <p:nvPicPr>
          <p:cNvPr id="57" name="图片 56" descr="夜空下的树&#10;&#10;低可信度描述已自动生成"/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31" b="22831"/>
          <a:stretch>
            <a:fillRect/>
          </a:stretch>
        </p:blipFill>
        <p:spPr>
          <a:xfrm>
            <a:off x="2844188" y="366779"/>
            <a:ext cx="6503624" cy="919456"/>
          </a:xfrm>
          <a:prstGeom prst="rect">
            <a:avLst/>
          </a:prstGeom>
        </p:spPr>
      </p:pic>
      <p:pic>
        <p:nvPicPr>
          <p:cNvPr id="196" name="图片 19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"/>
          <a:srcRect b="24915"/>
          <a:stretch>
            <a:fillRect/>
          </a:stretch>
        </p:blipFill>
        <p:spPr>
          <a:xfrm rot="10800000" flipV="1">
            <a:off x="12779" y="5982990"/>
            <a:ext cx="12192000" cy="885998"/>
          </a:xfrm>
          <a:custGeom>
            <a:avLst/>
            <a:gdLst>
              <a:gd name="connsiteX0" fmla="*/ 0 w 12189642"/>
              <a:gd name="connsiteY0" fmla="*/ 4770568 h 4770568"/>
              <a:gd name="connsiteX1" fmla="*/ 12189642 w 12189642"/>
              <a:gd name="connsiteY1" fmla="*/ 4770568 h 4770568"/>
              <a:gd name="connsiteX2" fmla="*/ 12189642 w 12189642"/>
              <a:gd name="connsiteY2" fmla="*/ 0 h 4770568"/>
              <a:gd name="connsiteX3" fmla="*/ 0 w 12189642"/>
              <a:gd name="connsiteY3" fmla="*/ 0 h 477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642" h="4770568">
                <a:moveTo>
                  <a:pt x="0" y="4770568"/>
                </a:moveTo>
                <a:lnTo>
                  <a:pt x="12189642" y="4770568"/>
                </a:lnTo>
                <a:lnTo>
                  <a:pt x="12189642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5" name="图片 224"/>
          <p:cNvPicPr/>
          <p:nvPr>
            <p:custDataLst>
              <p:tags r:id="rId10"/>
            </p:custDataLst>
          </p:nvPr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98395" y="6287770"/>
            <a:ext cx="2782570" cy="426720"/>
          </a:xfrm>
          <a:prstGeom prst="rect">
            <a:avLst/>
          </a:prstGeom>
        </p:spPr>
      </p:pic>
      <p:pic>
        <p:nvPicPr>
          <p:cNvPr id="226" name="图片 225"/>
          <p:cNvPicPr/>
          <p:nvPr>
            <p:custDataLst>
              <p:tags r:id="rId12"/>
            </p:custDataLst>
          </p:nvPr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43780" y="6287770"/>
            <a:ext cx="2782570" cy="426720"/>
          </a:xfrm>
          <a:prstGeom prst="rect">
            <a:avLst/>
          </a:prstGeom>
        </p:spPr>
      </p:pic>
      <p:pic>
        <p:nvPicPr>
          <p:cNvPr id="227" name="图片 226"/>
          <p:cNvPicPr/>
          <p:nvPr>
            <p:custDataLst>
              <p:tags r:id="rId13"/>
            </p:custDataLst>
          </p:nvPr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03440" y="6287770"/>
            <a:ext cx="2782570" cy="426720"/>
          </a:xfrm>
          <a:prstGeom prst="rect">
            <a:avLst/>
          </a:prstGeom>
        </p:spPr>
      </p:pic>
      <p:pic>
        <p:nvPicPr>
          <p:cNvPr id="228" name="图片 227"/>
          <p:cNvPicPr/>
          <p:nvPr>
            <p:custDataLst>
              <p:tags r:id="rId14"/>
            </p:custDataLst>
          </p:nvPr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94520" y="6287770"/>
            <a:ext cx="2782570" cy="426720"/>
          </a:xfrm>
          <a:prstGeom prst="rect">
            <a:avLst/>
          </a:prstGeom>
        </p:spPr>
      </p:pic>
      <p:sp>
        <p:nvSpPr>
          <p:cNvPr id="39" name="梯形 38"/>
          <p:cNvSpPr/>
          <p:nvPr>
            <p:custDataLst>
              <p:tags r:id="rId15"/>
            </p:custDataLst>
          </p:nvPr>
        </p:nvSpPr>
        <p:spPr>
          <a:xfrm rot="16200000" flipH="1">
            <a:off x="17606563" y="1887728"/>
            <a:ext cx="788781" cy="46287"/>
          </a:xfrm>
          <a:prstGeom prst="trapezoid">
            <a:avLst>
              <a:gd name="adj" fmla="val 152153"/>
            </a:avLst>
          </a:prstGeom>
          <a:solidFill>
            <a:srgbClr val="FEF4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74" name="组合 173"/>
          <p:cNvGrpSpPr/>
          <p:nvPr>
            <p:custDataLst>
              <p:tags r:id="rId16"/>
            </p:custDataLst>
          </p:nvPr>
        </p:nvGrpSpPr>
        <p:grpSpPr>
          <a:xfrm>
            <a:off x="5474970" y="4892675"/>
            <a:ext cx="1506855" cy="1586230"/>
            <a:chOff x="3707898" y="5314113"/>
            <a:chExt cx="1364426" cy="1435262"/>
          </a:xfrm>
        </p:grpSpPr>
        <p:pic>
          <p:nvPicPr>
            <p:cNvPr id="175" name="图片 174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 rotWithShape="1">
            <a:blip r:embed="rId1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8807" b="47969"/>
            <a:stretch>
              <a:fillRect/>
            </a:stretch>
          </p:blipFill>
          <p:spPr>
            <a:xfrm>
              <a:off x="3707898" y="5314113"/>
              <a:ext cx="706034" cy="738664"/>
            </a:xfrm>
            <a:prstGeom prst="rect">
              <a:avLst/>
            </a:prstGeom>
          </p:spPr>
        </p:pic>
        <p:pic>
          <p:nvPicPr>
            <p:cNvPr id="186" name="图片 185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 rotWithShape="1">
            <a:blip r:embed="rId1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5" r="74663" b="47969"/>
            <a:stretch>
              <a:fillRect/>
            </a:stretch>
          </p:blipFill>
          <p:spPr>
            <a:xfrm>
              <a:off x="4309160" y="5314114"/>
              <a:ext cx="706034" cy="738664"/>
            </a:xfrm>
            <a:prstGeom prst="rect">
              <a:avLst/>
            </a:prstGeom>
          </p:spPr>
        </p:pic>
        <p:pic>
          <p:nvPicPr>
            <p:cNvPr id="187" name="图片 186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 rotWithShape="1">
            <a:blip r:embed="rId1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64" t="735" r="44844" b="48546"/>
            <a:stretch>
              <a:fillRect/>
            </a:stretch>
          </p:blipFill>
          <p:spPr>
            <a:xfrm>
              <a:off x="4366290" y="6029330"/>
              <a:ext cx="706034" cy="720045"/>
            </a:xfrm>
            <a:prstGeom prst="rect">
              <a:avLst/>
            </a:prstGeom>
          </p:spPr>
        </p:pic>
      </p:grpSp>
      <p:pic>
        <p:nvPicPr>
          <p:cNvPr id="189" name="图片 188"/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1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2" t="1311" r="59426" b="47970"/>
          <a:stretch>
            <a:fillRect/>
          </a:stretch>
        </p:blipFill>
        <p:spPr>
          <a:xfrm>
            <a:off x="5474970" y="5683885"/>
            <a:ext cx="779145" cy="795020"/>
          </a:xfrm>
          <a:prstGeom prst="rect">
            <a:avLst/>
          </a:prstGeom>
        </p:spPr>
      </p:pic>
      <p:grpSp>
        <p:nvGrpSpPr>
          <p:cNvPr id="24" name="组合 23"/>
          <p:cNvGrpSpPr/>
          <p:nvPr>
            <p:custDataLst>
              <p:tags r:id="rId22"/>
            </p:custDataLst>
          </p:nvPr>
        </p:nvGrpSpPr>
        <p:grpSpPr>
          <a:xfrm rot="0">
            <a:off x="122555" y="2212341"/>
            <a:ext cx="11876133" cy="2567939"/>
            <a:chOff x="439465" y="1619633"/>
            <a:chExt cx="11288620" cy="2567847"/>
          </a:xfrm>
        </p:grpSpPr>
        <p:sp>
          <p:nvSpPr>
            <p:cNvPr id="32" name="任意多边形: 形状 31"/>
            <p:cNvSpPr/>
            <p:nvPr>
              <p:custDataLst>
                <p:tags r:id="rId23"/>
              </p:custDataLst>
            </p:nvPr>
          </p:nvSpPr>
          <p:spPr>
            <a:xfrm rot="16200000">
              <a:off x="4801057" y="-2736574"/>
              <a:ext cx="2562724" cy="11285384"/>
            </a:xfrm>
            <a:custGeom>
              <a:avLst/>
              <a:gdLst>
                <a:gd name="connsiteX0" fmla="*/ 2910817 w 2910817"/>
                <a:gd name="connsiteY0" fmla="*/ 5002421 h 11237232"/>
                <a:gd name="connsiteX1" fmla="*/ 2910817 w 2910817"/>
                <a:gd name="connsiteY1" fmla="*/ 10975985 h 11237232"/>
                <a:gd name="connsiteX2" fmla="*/ 2649571 w 2910817"/>
                <a:gd name="connsiteY2" fmla="*/ 11237231 h 11237232"/>
                <a:gd name="connsiteX3" fmla="*/ 2512735 w 2910817"/>
                <a:gd name="connsiteY3" fmla="*/ 11237231 h 11237232"/>
                <a:gd name="connsiteX4" fmla="*/ 2512734 w 2910817"/>
                <a:gd name="connsiteY4" fmla="*/ 11237232 h 11237232"/>
                <a:gd name="connsiteX5" fmla="*/ 398083 w 2910817"/>
                <a:gd name="connsiteY5" fmla="*/ 11237232 h 11237232"/>
                <a:gd name="connsiteX6" fmla="*/ 398082 w 2910817"/>
                <a:gd name="connsiteY6" fmla="*/ 11237231 h 11237232"/>
                <a:gd name="connsiteX7" fmla="*/ 261247 w 2910817"/>
                <a:gd name="connsiteY7" fmla="*/ 11237231 h 11237232"/>
                <a:gd name="connsiteX8" fmla="*/ 1 w 2910817"/>
                <a:gd name="connsiteY8" fmla="*/ 10975985 h 11237232"/>
                <a:gd name="connsiteX9" fmla="*/ 1 w 2910817"/>
                <a:gd name="connsiteY9" fmla="*/ 10839149 h 11237232"/>
                <a:gd name="connsiteX10" fmla="*/ 0 w 2910817"/>
                <a:gd name="connsiteY10" fmla="*/ 10839149 h 11237232"/>
                <a:gd name="connsiteX11" fmla="*/ 1 w 2910817"/>
                <a:gd name="connsiteY11" fmla="*/ 261246 h 11237232"/>
                <a:gd name="connsiteX12" fmla="*/ 261247 w 2910817"/>
                <a:gd name="connsiteY12" fmla="*/ 0 h 11237232"/>
                <a:gd name="connsiteX13" fmla="*/ 2649571 w 2910817"/>
                <a:gd name="connsiteY13" fmla="*/ 0 h 11237232"/>
                <a:gd name="connsiteX14" fmla="*/ 2910817 w 2910817"/>
                <a:gd name="connsiteY14" fmla="*/ 261246 h 11237232"/>
                <a:gd name="connsiteX15" fmla="*/ 2910817 w 2910817"/>
                <a:gd name="connsiteY15" fmla="*/ 5002421 h 1123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10817" h="11237232">
                  <a:moveTo>
                    <a:pt x="2910817" y="5002421"/>
                  </a:moveTo>
                  <a:lnTo>
                    <a:pt x="2910817" y="10975985"/>
                  </a:lnTo>
                  <a:lnTo>
                    <a:pt x="2649571" y="11237231"/>
                  </a:lnTo>
                  <a:lnTo>
                    <a:pt x="2512735" y="11237231"/>
                  </a:lnTo>
                  <a:lnTo>
                    <a:pt x="2512734" y="11237232"/>
                  </a:lnTo>
                  <a:lnTo>
                    <a:pt x="398083" y="11237232"/>
                  </a:lnTo>
                  <a:lnTo>
                    <a:pt x="398082" y="11237231"/>
                  </a:lnTo>
                  <a:lnTo>
                    <a:pt x="261247" y="11237231"/>
                  </a:lnTo>
                  <a:lnTo>
                    <a:pt x="1" y="10975985"/>
                  </a:lnTo>
                  <a:lnTo>
                    <a:pt x="1" y="10839149"/>
                  </a:lnTo>
                  <a:lnTo>
                    <a:pt x="0" y="10839149"/>
                  </a:lnTo>
                  <a:lnTo>
                    <a:pt x="1" y="261246"/>
                  </a:lnTo>
                  <a:lnTo>
                    <a:pt x="261247" y="0"/>
                  </a:lnTo>
                  <a:lnTo>
                    <a:pt x="2649571" y="0"/>
                  </a:lnTo>
                  <a:lnTo>
                    <a:pt x="2910817" y="261246"/>
                  </a:lnTo>
                  <a:lnTo>
                    <a:pt x="2910817" y="500242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AD2C0">
                    <a:alpha val="18000"/>
                  </a:srgbClr>
                </a:gs>
                <a:gs pos="0">
                  <a:srgbClr val="196C62">
                    <a:alpha val="0"/>
                  </a:srgbClr>
                </a:gs>
                <a:gs pos="52000">
                  <a:srgbClr val="196C62">
                    <a:alpha val="17000"/>
                  </a:srgbClr>
                </a:gs>
              </a:gsLst>
              <a:lin ang="0" scaled="1"/>
              <a:tileRect/>
            </a:gradFill>
            <a:ln w="10719" cap="flat">
              <a:gradFill flip="none" rotWithShape="1">
                <a:gsLst>
                  <a:gs pos="0">
                    <a:srgbClr val="196C62">
                      <a:alpha val="0"/>
                    </a:srgbClr>
                  </a:gs>
                  <a:gs pos="100000">
                    <a:srgbClr val="21C93D">
                      <a:alpha val="69000"/>
                    </a:srgbClr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 panose="02000000000000000000"/>
                <a:ea typeface="思源黑体 CN Regular" panose="020B0500000000000000" charset="-122"/>
                <a:cs typeface="+mn-cs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 flipH="1">
              <a:off x="11208738" y="1622534"/>
              <a:ext cx="519347" cy="539589"/>
              <a:chOff x="463915" y="1622534"/>
              <a:chExt cx="519347" cy="539589"/>
            </a:xfrm>
          </p:grpSpPr>
          <p:cxnSp>
            <p:nvCxnSpPr>
              <p:cNvPr id="104" name="直接连接符 103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733880" y="1622534"/>
                <a:ext cx="249382" cy="0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>
                <p:custDataLst>
                  <p:tags r:id="rId25"/>
                </p:custDataLst>
              </p:nvPr>
            </p:nvCxnSpPr>
            <p:spPr>
              <a:xfrm flipV="1">
                <a:off x="463915" y="1859867"/>
                <a:ext cx="0" cy="302256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>
                <p:custDataLst>
                  <p:tags r:id="rId26"/>
                </p:custDataLst>
              </p:nvPr>
            </p:nvCxnSpPr>
            <p:spPr>
              <a:xfrm flipV="1">
                <a:off x="466674" y="1626676"/>
                <a:ext cx="248680" cy="223508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439465" y="1619633"/>
              <a:ext cx="502731" cy="550596"/>
              <a:chOff x="439465" y="1619633"/>
              <a:chExt cx="502731" cy="550596"/>
            </a:xfrm>
          </p:grpSpPr>
          <p:cxnSp>
            <p:nvCxnSpPr>
              <p:cNvPr id="100" name="直接连接符 99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692814" y="1619633"/>
                <a:ext cx="249382" cy="0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>
                <p:custDataLst>
                  <p:tags r:id="rId28"/>
                </p:custDataLst>
              </p:nvPr>
            </p:nvCxnSpPr>
            <p:spPr>
              <a:xfrm flipV="1">
                <a:off x="439465" y="1867973"/>
                <a:ext cx="0" cy="302256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>
                <p:custDataLst>
                  <p:tags r:id="rId29"/>
                </p:custDataLst>
              </p:nvPr>
            </p:nvCxnSpPr>
            <p:spPr>
              <a:xfrm flipV="1">
                <a:off x="447772" y="1625892"/>
                <a:ext cx="231777" cy="220972"/>
              </a:xfrm>
              <a:prstGeom prst="line">
                <a:avLst/>
              </a:prstGeom>
              <a:ln w="31750" cap="sq">
                <a:solidFill>
                  <a:srgbClr val="FFDC6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组合 4"/>
          <p:cNvGrpSpPr/>
          <p:nvPr>
            <p:custDataLst>
              <p:tags r:id="rId30"/>
            </p:custDataLst>
          </p:nvPr>
        </p:nvGrpSpPr>
        <p:grpSpPr>
          <a:xfrm rot="0">
            <a:off x="274320" y="2363470"/>
            <a:ext cx="11539855" cy="2553970"/>
            <a:chOff x="431" y="1953"/>
            <a:chExt cx="18173" cy="4022"/>
          </a:xfrm>
        </p:grpSpPr>
        <p:sp>
          <p:nvSpPr>
            <p:cNvPr id="6" name="任意多边形: 形状 221"/>
            <p:cNvSpPr/>
            <p:nvPr>
              <p:custDataLst>
                <p:tags r:id="rId31"/>
              </p:custDataLst>
            </p:nvPr>
          </p:nvSpPr>
          <p:spPr>
            <a:xfrm flipH="1">
              <a:off x="431" y="1953"/>
              <a:ext cx="3368" cy="3984"/>
            </a:xfrm>
            <a:custGeom>
              <a:avLst/>
              <a:gdLst>
                <a:gd name="connsiteX0" fmla="*/ 2770929 w 2770929"/>
                <a:gd name="connsiteY0" fmla="*/ 0 h 917741"/>
                <a:gd name="connsiteX1" fmla="*/ 2582622 w 2770929"/>
                <a:gd name="connsiteY1" fmla="*/ 0 h 917741"/>
                <a:gd name="connsiteX2" fmla="*/ 188307 w 2770929"/>
                <a:gd name="connsiteY2" fmla="*/ 0 h 917741"/>
                <a:gd name="connsiteX3" fmla="*/ 0 w 2770929"/>
                <a:gd name="connsiteY3" fmla="*/ 0 h 917741"/>
                <a:gd name="connsiteX4" fmla="*/ 0 w 2770929"/>
                <a:gd name="connsiteY4" fmla="*/ 212399 h 917741"/>
                <a:gd name="connsiteX5" fmla="*/ 40230 w 2770929"/>
                <a:gd name="connsiteY5" fmla="*/ 252627 h 917741"/>
                <a:gd name="connsiteX6" fmla="*/ 40230 w 2770929"/>
                <a:gd name="connsiteY6" fmla="*/ 665113 h 917741"/>
                <a:gd name="connsiteX7" fmla="*/ 0 w 2770929"/>
                <a:gd name="connsiteY7" fmla="*/ 705341 h 917741"/>
                <a:gd name="connsiteX8" fmla="*/ 0 w 2770929"/>
                <a:gd name="connsiteY8" fmla="*/ 917741 h 917741"/>
                <a:gd name="connsiteX9" fmla="*/ 188307 w 2770929"/>
                <a:gd name="connsiteY9" fmla="*/ 917741 h 917741"/>
                <a:gd name="connsiteX10" fmla="*/ 2582622 w 2770929"/>
                <a:gd name="connsiteY10" fmla="*/ 917741 h 917741"/>
                <a:gd name="connsiteX11" fmla="*/ 2770929 w 2770929"/>
                <a:gd name="connsiteY11" fmla="*/ 917741 h 917741"/>
                <a:gd name="connsiteX12" fmla="*/ 2770929 w 2770929"/>
                <a:gd name="connsiteY12" fmla="*/ 705341 h 917741"/>
                <a:gd name="connsiteX13" fmla="*/ 2730699 w 2770929"/>
                <a:gd name="connsiteY13" fmla="*/ 665113 h 917741"/>
                <a:gd name="connsiteX14" fmla="*/ 2730699 w 2770929"/>
                <a:gd name="connsiteY14" fmla="*/ 252627 h 917741"/>
                <a:gd name="connsiteX15" fmla="*/ 2770929 w 2770929"/>
                <a:gd name="connsiteY15" fmla="*/ 212399 h 91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70929" h="917741">
                  <a:moveTo>
                    <a:pt x="2770929" y="0"/>
                  </a:moveTo>
                  <a:lnTo>
                    <a:pt x="2582622" y="0"/>
                  </a:lnTo>
                  <a:lnTo>
                    <a:pt x="188307" y="0"/>
                  </a:lnTo>
                  <a:lnTo>
                    <a:pt x="0" y="0"/>
                  </a:lnTo>
                  <a:lnTo>
                    <a:pt x="0" y="212399"/>
                  </a:lnTo>
                  <a:lnTo>
                    <a:pt x="40230" y="252627"/>
                  </a:lnTo>
                  <a:lnTo>
                    <a:pt x="40230" y="665113"/>
                  </a:lnTo>
                  <a:lnTo>
                    <a:pt x="0" y="705341"/>
                  </a:lnTo>
                  <a:lnTo>
                    <a:pt x="0" y="917741"/>
                  </a:lnTo>
                  <a:lnTo>
                    <a:pt x="188307" y="917741"/>
                  </a:lnTo>
                  <a:lnTo>
                    <a:pt x="2582622" y="917741"/>
                  </a:lnTo>
                  <a:lnTo>
                    <a:pt x="2770929" y="917741"/>
                  </a:lnTo>
                  <a:lnTo>
                    <a:pt x="2770929" y="705341"/>
                  </a:lnTo>
                  <a:lnTo>
                    <a:pt x="2730699" y="665113"/>
                  </a:lnTo>
                  <a:lnTo>
                    <a:pt x="2730699" y="252627"/>
                  </a:lnTo>
                  <a:lnTo>
                    <a:pt x="2770929" y="21239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BFEB4">
                    <a:alpha val="31000"/>
                  </a:srgbClr>
                </a:gs>
                <a:gs pos="3000">
                  <a:srgbClr val="0B6D73">
                    <a:alpha val="17000"/>
                  </a:srgbClr>
                </a:gs>
              </a:gsLst>
              <a:lin ang="2700000" scaled="1"/>
              <a:tileRect/>
            </a:gradFill>
            <a:ln w="9525" cap="flat">
              <a:solidFill>
                <a:srgbClr val="3FCDCD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791" y="2049"/>
              <a:ext cx="2515" cy="656"/>
              <a:chOff x="691786" y="1753671"/>
              <a:chExt cx="3011720" cy="783859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143507" y="1802662"/>
                <a:ext cx="2267775" cy="646839"/>
                <a:chOff x="12326752" y="2725970"/>
                <a:chExt cx="2339751" cy="480042"/>
              </a:xfrm>
            </p:grpSpPr>
            <p:sp>
              <p:nvSpPr>
                <p:cNvPr id="28" name="任意多边形: 形状 179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2340737" y="2746391"/>
                  <a:ext cx="2311781" cy="439200"/>
                </a:xfrm>
                <a:custGeom>
                  <a:avLst/>
                  <a:gdLst>
                    <a:gd name="connsiteX0" fmla="*/ 56603 w 3075556"/>
                    <a:gd name="connsiteY0" fmla="*/ 0 h 446926"/>
                    <a:gd name="connsiteX1" fmla="*/ 650858 w 3075556"/>
                    <a:gd name="connsiteY1" fmla="*/ 0 h 446926"/>
                    <a:gd name="connsiteX2" fmla="*/ 1053099 w 3075556"/>
                    <a:gd name="connsiteY2" fmla="*/ 0 h 446926"/>
                    <a:gd name="connsiteX3" fmla="*/ 1428203 w 3075556"/>
                    <a:gd name="connsiteY3" fmla="*/ 0 h 446926"/>
                    <a:gd name="connsiteX4" fmla="*/ 1647354 w 3075556"/>
                    <a:gd name="connsiteY4" fmla="*/ 0 h 446926"/>
                    <a:gd name="connsiteX5" fmla="*/ 2022458 w 3075556"/>
                    <a:gd name="connsiteY5" fmla="*/ 0 h 446926"/>
                    <a:gd name="connsiteX6" fmla="*/ 2424699 w 3075556"/>
                    <a:gd name="connsiteY6" fmla="*/ 0 h 446926"/>
                    <a:gd name="connsiteX7" fmla="*/ 3018954 w 3075556"/>
                    <a:gd name="connsiteY7" fmla="*/ 0 h 446926"/>
                    <a:gd name="connsiteX8" fmla="*/ 3075556 w 3075556"/>
                    <a:gd name="connsiteY8" fmla="*/ 56638 h 446926"/>
                    <a:gd name="connsiteX9" fmla="*/ 3075556 w 3075556"/>
                    <a:gd name="connsiteY9" fmla="*/ 185086 h 446926"/>
                    <a:gd name="connsiteX10" fmla="*/ 3075556 w 3075556"/>
                    <a:gd name="connsiteY10" fmla="*/ 261876 h 446926"/>
                    <a:gd name="connsiteX11" fmla="*/ 3075556 w 3075556"/>
                    <a:gd name="connsiteY11" fmla="*/ 390324 h 446926"/>
                    <a:gd name="connsiteX12" fmla="*/ 3018954 w 3075556"/>
                    <a:gd name="connsiteY12" fmla="*/ 446926 h 446926"/>
                    <a:gd name="connsiteX13" fmla="*/ 2424699 w 3075556"/>
                    <a:gd name="connsiteY13" fmla="*/ 446926 h 446926"/>
                    <a:gd name="connsiteX14" fmla="*/ 2022458 w 3075556"/>
                    <a:gd name="connsiteY14" fmla="*/ 446926 h 446926"/>
                    <a:gd name="connsiteX15" fmla="*/ 1647354 w 3075556"/>
                    <a:gd name="connsiteY15" fmla="*/ 446926 h 446926"/>
                    <a:gd name="connsiteX16" fmla="*/ 1428203 w 3075556"/>
                    <a:gd name="connsiteY16" fmla="*/ 446926 h 446926"/>
                    <a:gd name="connsiteX17" fmla="*/ 1053099 w 3075556"/>
                    <a:gd name="connsiteY17" fmla="*/ 446926 h 446926"/>
                    <a:gd name="connsiteX18" fmla="*/ 650858 w 3075556"/>
                    <a:gd name="connsiteY18" fmla="*/ 446926 h 446926"/>
                    <a:gd name="connsiteX19" fmla="*/ 56603 w 3075556"/>
                    <a:gd name="connsiteY19" fmla="*/ 446926 h 446926"/>
                    <a:gd name="connsiteX20" fmla="*/ 0 w 3075556"/>
                    <a:gd name="connsiteY20" fmla="*/ 390324 h 446926"/>
                    <a:gd name="connsiteX21" fmla="*/ 0 w 3075556"/>
                    <a:gd name="connsiteY21" fmla="*/ 261876 h 446926"/>
                    <a:gd name="connsiteX22" fmla="*/ 0 w 3075556"/>
                    <a:gd name="connsiteY22" fmla="*/ 185086 h 446926"/>
                    <a:gd name="connsiteX23" fmla="*/ 0 w 3075556"/>
                    <a:gd name="connsiteY23" fmla="*/ 56638 h 44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075556" h="446926">
                      <a:moveTo>
                        <a:pt x="56603" y="0"/>
                      </a:moveTo>
                      <a:lnTo>
                        <a:pt x="650858" y="0"/>
                      </a:lnTo>
                      <a:lnTo>
                        <a:pt x="1053099" y="0"/>
                      </a:lnTo>
                      <a:lnTo>
                        <a:pt x="1428203" y="0"/>
                      </a:lnTo>
                      <a:lnTo>
                        <a:pt x="1647354" y="0"/>
                      </a:lnTo>
                      <a:lnTo>
                        <a:pt x="2022458" y="0"/>
                      </a:lnTo>
                      <a:lnTo>
                        <a:pt x="2424699" y="0"/>
                      </a:lnTo>
                      <a:lnTo>
                        <a:pt x="3018954" y="0"/>
                      </a:lnTo>
                      <a:lnTo>
                        <a:pt x="3075556" y="56638"/>
                      </a:lnTo>
                      <a:lnTo>
                        <a:pt x="3075556" y="185086"/>
                      </a:lnTo>
                      <a:lnTo>
                        <a:pt x="3075556" y="261876"/>
                      </a:lnTo>
                      <a:lnTo>
                        <a:pt x="3075556" y="390324"/>
                      </a:lnTo>
                      <a:lnTo>
                        <a:pt x="3018954" y="446926"/>
                      </a:lnTo>
                      <a:lnTo>
                        <a:pt x="2424699" y="446926"/>
                      </a:lnTo>
                      <a:lnTo>
                        <a:pt x="2022458" y="446926"/>
                      </a:lnTo>
                      <a:lnTo>
                        <a:pt x="1647354" y="446926"/>
                      </a:lnTo>
                      <a:lnTo>
                        <a:pt x="1428203" y="446926"/>
                      </a:lnTo>
                      <a:lnTo>
                        <a:pt x="1053099" y="446926"/>
                      </a:lnTo>
                      <a:lnTo>
                        <a:pt x="650858" y="446926"/>
                      </a:lnTo>
                      <a:lnTo>
                        <a:pt x="56603" y="446926"/>
                      </a:lnTo>
                      <a:lnTo>
                        <a:pt x="0" y="390324"/>
                      </a:lnTo>
                      <a:lnTo>
                        <a:pt x="0" y="261876"/>
                      </a:lnTo>
                      <a:lnTo>
                        <a:pt x="0" y="185086"/>
                      </a:lnTo>
                      <a:lnTo>
                        <a:pt x="0" y="566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0D4F8">
                        <a:alpha val="44000"/>
                      </a:srgbClr>
                    </a:gs>
                    <a:gs pos="53200">
                      <a:srgbClr val="20D4F8">
                        <a:alpha val="0"/>
                      </a:srgbClr>
                    </a:gs>
                    <a:gs pos="100000">
                      <a:srgbClr val="20D4F8">
                        <a:alpha val="70000"/>
                      </a:srgbClr>
                    </a:gs>
                  </a:gsLst>
                  <a:lin ang="2700000" scaled="1"/>
                  <a:tileRect/>
                </a:gradFill>
                <a:ln w="6350" cap="flat">
                  <a:solidFill>
                    <a:srgbClr val="0830A0">
                      <a:alpha val="6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29" name="任意多边形: 形状 180"/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12326752" y="2725970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332851 h 332851"/>
                    <a:gd name="connsiteX1" fmla="*/ 0 w 1120643"/>
                    <a:gd name="connsiteY1" fmla="*/ 293824 h 332851"/>
                    <a:gd name="connsiteX2" fmla="*/ 0 w 1120643"/>
                    <a:gd name="connsiteY2" fmla="*/ 156108 h 332851"/>
                    <a:gd name="connsiteX3" fmla="*/ 156108 w 1120643"/>
                    <a:gd name="connsiteY3" fmla="*/ 0 h 332851"/>
                    <a:gd name="connsiteX4" fmla="*/ 750634 w 1120643"/>
                    <a:gd name="connsiteY4" fmla="*/ 0 h 332851"/>
                    <a:gd name="connsiteX5" fmla="*/ 791082 w 1120643"/>
                    <a:gd name="connsiteY5" fmla="*/ 40448 h 332851"/>
                    <a:gd name="connsiteX6" fmla="*/ 1108756 w 1120643"/>
                    <a:gd name="connsiteY6" fmla="*/ 40448 h 332851"/>
                    <a:gd name="connsiteX7" fmla="*/ 1120643 w 1120643"/>
                    <a:gd name="connsiteY7" fmla="*/ 52335 h 332851"/>
                    <a:gd name="connsiteX8" fmla="*/ 169865 w 1120643"/>
                    <a:gd name="connsiteY8" fmla="*/ 52335 h 332851"/>
                    <a:gd name="connsiteX9" fmla="*/ 37681 w 1120643"/>
                    <a:gd name="connsiteY9" fmla="*/ 184593 h 332851"/>
                    <a:gd name="connsiteX10" fmla="*/ 39027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332851"/>
                      </a:moveTo>
                      <a:lnTo>
                        <a:pt x="0" y="293824"/>
                      </a:lnTo>
                      <a:lnTo>
                        <a:pt x="0" y="156108"/>
                      </a:lnTo>
                      <a:lnTo>
                        <a:pt x="156108" y="0"/>
                      </a:lnTo>
                      <a:lnTo>
                        <a:pt x="750634" y="0"/>
                      </a:lnTo>
                      <a:lnTo>
                        <a:pt x="791082" y="40448"/>
                      </a:lnTo>
                      <a:lnTo>
                        <a:pt x="1108756" y="40448"/>
                      </a:lnTo>
                      <a:lnTo>
                        <a:pt x="1120643" y="52335"/>
                      </a:lnTo>
                      <a:lnTo>
                        <a:pt x="169865" y="52335"/>
                      </a:lnTo>
                      <a:lnTo>
                        <a:pt x="37681" y="184593"/>
                      </a:lnTo>
                      <a:lnTo>
                        <a:pt x="39027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30" name="任意多边形: 形状 181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12326752" y="3050069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0 h 332851"/>
                    <a:gd name="connsiteX1" fmla="*/ 0 w 1120643"/>
                    <a:gd name="connsiteY1" fmla="*/ 39027 h 332851"/>
                    <a:gd name="connsiteX2" fmla="*/ 0 w 1120643"/>
                    <a:gd name="connsiteY2" fmla="*/ 176743 h 332851"/>
                    <a:gd name="connsiteX3" fmla="*/ 156108 w 1120643"/>
                    <a:gd name="connsiteY3" fmla="*/ 332851 h 332851"/>
                    <a:gd name="connsiteX4" fmla="*/ 750634 w 1120643"/>
                    <a:gd name="connsiteY4" fmla="*/ 332851 h 332851"/>
                    <a:gd name="connsiteX5" fmla="*/ 791082 w 1120643"/>
                    <a:gd name="connsiteY5" fmla="*/ 292404 h 332851"/>
                    <a:gd name="connsiteX6" fmla="*/ 1108756 w 1120643"/>
                    <a:gd name="connsiteY6" fmla="*/ 292404 h 332851"/>
                    <a:gd name="connsiteX7" fmla="*/ 1120643 w 1120643"/>
                    <a:gd name="connsiteY7" fmla="*/ 280516 h 332851"/>
                    <a:gd name="connsiteX8" fmla="*/ 169865 w 1120643"/>
                    <a:gd name="connsiteY8" fmla="*/ 280516 h 332851"/>
                    <a:gd name="connsiteX9" fmla="*/ 37681 w 1120643"/>
                    <a:gd name="connsiteY9" fmla="*/ 148258 h 332851"/>
                    <a:gd name="connsiteX10" fmla="*/ 39027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0"/>
                      </a:moveTo>
                      <a:lnTo>
                        <a:pt x="0" y="39027"/>
                      </a:lnTo>
                      <a:lnTo>
                        <a:pt x="0" y="176743"/>
                      </a:lnTo>
                      <a:lnTo>
                        <a:pt x="156108" y="332851"/>
                      </a:lnTo>
                      <a:lnTo>
                        <a:pt x="750634" y="332851"/>
                      </a:lnTo>
                      <a:lnTo>
                        <a:pt x="791082" y="292404"/>
                      </a:lnTo>
                      <a:lnTo>
                        <a:pt x="1108756" y="292404"/>
                      </a:lnTo>
                      <a:lnTo>
                        <a:pt x="1120643" y="280516"/>
                      </a:lnTo>
                      <a:lnTo>
                        <a:pt x="169865" y="280516"/>
                      </a:lnTo>
                      <a:lnTo>
                        <a:pt x="37681" y="148258"/>
                      </a:lnTo>
                      <a:lnTo>
                        <a:pt x="39027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31" name="任意多边形: 形状 182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14264915" y="3050069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0 h 332851"/>
                    <a:gd name="connsiteX1" fmla="*/ 1120643 w 1120643"/>
                    <a:gd name="connsiteY1" fmla="*/ 39027 h 332851"/>
                    <a:gd name="connsiteX2" fmla="*/ 1120643 w 1120643"/>
                    <a:gd name="connsiteY2" fmla="*/ 176743 h 332851"/>
                    <a:gd name="connsiteX3" fmla="*/ 964610 w 1120643"/>
                    <a:gd name="connsiteY3" fmla="*/ 332851 h 332851"/>
                    <a:gd name="connsiteX4" fmla="*/ 370009 w 1120643"/>
                    <a:gd name="connsiteY4" fmla="*/ 332851 h 332851"/>
                    <a:gd name="connsiteX5" fmla="*/ 329636 w 1120643"/>
                    <a:gd name="connsiteY5" fmla="*/ 292404 h 332851"/>
                    <a:gd name="connsiteX6" fmla="*/ 11962 w 1120643"/>
                    <a:gd name="connsiteY6" fmla="*/ 292404 h 332851"/>
                    <a:gd name="connsiteX7" fmla="*/ 0 w 1120643"/>
                    <a:gd name="connsiteY7" fmla="*/ 280516 h 332851"/>
                    <a:gd name="connsiteX8" fmla="*/ 950779 w 1120643"/>
                    <a:gd name="connsiteY8" fmla="*/ 280516 h 332851"/>
                    <a:gd name="connsiteX9" fmla="*/ 1083037 w 1120643"/>
                    <a:gd name="connsiteY9" fmla="*/ 148258 h 332851"/>
                    <a:gd name="connsiteX10" fmla="*/ 1081691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0"/>
                      </a:moveTo>
                      <a:lnTo>
                        <a:pt x="1120643" y="39027"/>
                      </a:lnTo>
                      <a:lnTo>
                        <a:pt x="1120643" y="176743"/>
                      </a:lnTo>
                      <a:lnTo>
                        <a:pt x="964610" y="332851"/>
                      </a:lnTo>
                      <a:lnTo>
                        <a:pt x="370009" y="332851"/>
                      </a:lnTo>
                      <a:lnTo>
                        <a:pt x="329636" y="292404"/>
                      </a:lnTo>
                      <a:lnTo>
                        <a:pt x="11962" y="292404"/>
                      </a:lnTo>
                      <a:lnTo>
                        <a:pt x="0" y="280516"/>
                      </a:lnTo>
                      <a:lnTo>
                        <a:pt x="950779" y="280516"/>
                      </a:lnTo>
                      <a:lnTo>
                        <a:pt x="1083037" y="148258"/>
                      </a:lnTo>
                      <a:lnTo>
                        <a:pt x="108169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35" name="任意多边形: 形状 183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4264915" y="2725970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332851 h 332851"/>
                    <a:gd name="connsiteX1" fmla="*/ 1120643 w 1120643"/>
                    <a:gd name="connsiteY1" fmla="*/ 293824 h 332851"/>
                    <a:gd name="connsiteX2" fmla="*/ 1120643 w 1120643"/>
                    <a:gd name="connsiteY2" fmla="*/ 156108 h 332851"/>
                    <a:gd name="connsiteX3" fmla="*/ 964610 w 1120643"/>
                    <a:gd name="connsiteY3" fmla="*/ 0 h 332851"/>
                    <a:gd name="connsiteX4" fmla="*/ 370009 w 1120643"/>
                    <a:gd name="connsiteY4" fmla="*/ 0 h 332851"/>
                    <a:gd name="connsiteX5" fmla="*/ 329636 w 1120643"/>
                    <a:gd name="connsiteY5" fmla="*/ 40448 h 332851"/>
                    <a:gd name="connsiteX6" fmla="*/ 11962 w 1120643"/>
                    <a:gd name="connsiteY6" fmla="*/ 40448 h 332851"/>
                    <a:gd name="connsiteX7" fmla="*/ 0 w 1120643"/>
                    <a:gd name="connsiteY7" fmla="*/ 52335 h 332851"/>
                    <a:gd name="connsiteX8" fmla="*/ 950779 w 1120643"/>
                    <a:gd name="connsiteY8" fmla="*/ 52335 h 332851"/>
                    <a:gd name="connsiteX9" fmla="*/ 1083037 w 1120643"/>
                    <a:gd name="connsiteY9" fmla="*/ 184593 h 332851"/>
                    <a:gd name="connsiteX10" fmla="*/ 1081691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332851"/>
                      </a:moveTo>
                      <a:lnTo>
                        <a:pt x="1120643" y="293824"/>
                      </a:lnTo>
                      <a:lnTo>
                        <a:pt x="1120643" y="156108"/>
                      </a:lnTo>
                      <a:lnTo>
                        <a:pt x="964610" y="0"/>
                      </a:lnTo>
                      <a:lnTo>
                        <a:pt x="370009" y="0"/>
                      </a:lnTo>
                      <a:lnTo>
                        <a:pt x="329636" y="40448"/>
                      </a:lnTo>
                      <a:lnTo>
                        <a:pt x="11962" y="40448"/>
                      </a:lnTo>
                      <a:lnTo>
                        <a:pt x="0" y="52335"/>
                      </a:lnTo>
                      <a:lnTo>
                        <a:pt x="950779" y="52335"/>
                      </a:lnTo>
                      <a:lnTo>
                        <a:pt x="1083037" y="184593"/>
                      </a:lnTo>
                      <a:lnTo>
                        <a:pt x="1081691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  <p:pic>
            <p:nvPicPr>
              <p:cNvPr id="26" name="Picture 499"/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38"/>
              <a:stretch>
                <a:fillRect/>
              </a:stretch>
            </p:blipFill>
            <p:spPr>
              <a:xfrm flipV="1">
                <a:off x="1110912" y="1893521"/>
                <a:ext cx="2329143" cy="644009"/>
              </a:xfrm>
              <a:prstGeom prst="rect">
                <a:avLst/>
              </a:prstGeom>
            </p:spPr>
          </p:pic>
          <p:sp>
            <p:nvSpPr>
              <p:cNvPr id="27" name="文本框 26"/>
              <p:cNvSpPr txBox="1"/>
              <p:nvPr>
                <p:custDataLst>
                  <p:tags r:id="rId39"/>
                </p:custDataLst>
              </p:nvPr>
            </p:nvSpPr>
            <p:spPr>
              <a:xfrm>
                <a:off x="691786" y="1753671"/>
                <a:ext cx="3011720" cy="750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 w="0"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ea"/>
                  </a:rPr>
                  <a:t> </a:t>
                </a:r>
                <a:r>
                  <a:rPr kumimoji="0" lang="zh-CN" altLang="en-US" sz="2000" b="1" i="0" u="none" strike="noStrike" kern="1200" cap="none" spc="0" normalizeH="0" baseline="0" noProof="0" dirty="0">
                    <a:ln w="0"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ea"/>
                  </a:rPr>
                  <a:t>知识体系</a:t>
                </a:r>
                <a:endParaRPr kumimoji="0" lang="zh-CN" altLang="en-US" sz="2000" b="1" i="0" u="none" strike="noStrike" kern="1200" cap="none" spc="0" normalizeH="0" baseline="0" noProof="0" dirty="0">
                  <a:ln w="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ea"/>
                </a:endParaRPr>
              </a:p>
            </p:txBody>
          </p:sp>
        </p:grpSp>
        <p:sp>
          <p:nvSpPr>
            <p:cNvPr id="141" name="任意多边形: 形状 221"/>
            <p:cNvSpPr/>
            <p:nvPr>
              <p:custDataLst>
                <p:tags r:id="rId40"/>
              </p:custDataLst>
            </p:nvPr>
          </p:nvSpPr>
          <p:spPr>
            <a:xfrm flipH="1">
              <a:off x="4200" y="1968"/>
              <a:ext cx="3368" cy="3966"/>
            </a:xfrm>
            <a:custGeom>
              <a:avLst/>
              <a:gdLst>
                <a:gd name="connsiteX0" fmla="*/ 2770929 w 2770929"/>
                <a:gd name="connsiteY0" fmla="*/ 0 h 917741"/>
                <a:gd name="connsiteX1" fmla="*/ 2582622 w 2770929"/>
                <a:gd name="connsiteY1" fmla="*/ 0 h 917741"/>
                <a:gd name="connsiteX2" fmla="*/ 188307 w 2770929"/>
                <a:gd name="connsiteY2" fmla="*/ 0 h 917741"/>
                <a:gd name="connsiteX3" fmla="*/ 0 w 2770929"/>
                <a:gd name="connsiteY3" fmla="*/ 0 h 917741"/>
                <a:gd name="connsiteX4" fmla="*/ 0 w 2770929"/>
                <a:gd name="connsiteY4" fmla="*/ 212399 h 917741"/>
                <a:gd name="connsiteX5" fmla="*/ 40230 w 2770929"/>
                <a:gd name="connsiteY5" fmla="*/ 252627 h 917741"/>
                <a:gd name="connsiteX6" fmla="*/ 40230 w 2770929"/>
                <a:gd name="connsiteY6" fmla="*/ 665113 h 917741"/>
                <a:gd name="connsiteX7" fmla="*/ 0 w 2770929"/>
                <a:gd name="connsiteY7" fmla="*/ 705341 h 917741"/>
                <a:gd name="connsiteX8" fmla="*/ 0 w 2770929"/>
                <a:gd name="connsiteY8" fmla="*/ 917741 h 917741"/>
                <a:gd name="connsiteX9" fmla="*/ 188307 w 2770929"/>
                <a:gd name="connsiteY9" fmla="*/ 917741 h 917741"/>
                <a:gd name="connsiteX10" fmla="*/ 2582622 w 2770929"/>
                <a:gd name="connsiteY10" fmla="*/ 917741 h 917741"/>
                <a:gd name="connsiteX11" fmla="*/ 2770929 w 2770929"/>
                <a:gd name="connsiteY11" fmla="*/ 917741 h 917741"/>
                <a:gd name="connsiteX12" fmla="*/ 2770929 w 2770929"/>
                <a:gd name="connsiteY12" fmla="*/ 705341 h 917741"/>
                <a:gd name="connsiteX13" fmla="*/ 2730699 w 2770929"/>
                <a:gd name="connsiteY13" fmla="*/ 665113 h 917741"/>
                <a:gd name="connsiteX14" fmla="*/ 2730699 w 2770929"/>
                <a:gd name="connsiteY14" fmla="*/ 252627 h 917741"/>
                <a:gd name="connsiteX15" fmla="*/ 2770929 w 2770929"/>
                <a:gd name="connsiteY15" fmla="*/ 212399 h 91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70929" h="917741">
                  <a:moveTo>
                    <a:pt x="2770929" y="0"/>
                  </a:moveTo>
                  <a:lnTo>
                    <a:pt x="2582622" y="0"/>
                  </a:lnTo>
                  <a:lnTo>
                    <a:pt x="188307" y="0"/>
                  </a:lnTo>
                  <a:lnTo>
                    <a:pt x="0" y="0"/>
                  </a:lnTo>
                  <a:lnTo>
                    <a:pt x="0" y="212399"/>
                  </a:lnTo>
                  <a:lnTo>
                    <a:pt x="40230" y="252627"/>
                  </a:lnTo>
                  <a:lnTo>
                    <a:pt x="40230" y="665113"/>
                  </a:lnTo>
                  <a:lnTo>
                    <a:pt x="0" y="705341"/>
                  </a:lnTo>
                  <a:lnTo>
                    <a:pt x="0" y="917741"/>
                  </a:lnTo>
                  <a:lnTo>
                    <a:pt x="188307" y="917741"/>
                  </a:lnTo>
                  <a:lnTo>
                    <a:pt x="2582622" y="917741"/>
                  </a:lnTo>
                  <a:lnTo>
                    <a:pt x="2770929" y="917741"/>
                  </a:lnTo>
                  <a:lnTo>
                    <a:pt x="2770929" y="705341"/>
                  </a:lnTo>
                  <a:lnTo>
                    <a:pt x="2730699" y="665113"/>
                  </a:lnTo>
                  <a:lnTo>
                    <a:pt x="2730699" y="252627"/>
                  </a:lnTo>
                  <a:lnTo>
                    <a:pt x="2770929" y="21239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BFEB4">
                    <a:alpha val="31000"/>
                  </a:srgbClr>
                </a:gs>
                <a:gs pos="3000">
                  <a:srgbClr val="0B6D73">
                    <a:alpha val="17000"/>
                  </a:srgbClr>
                </a:gs>
              </a:gsLst>
              <a:lin ang="2700000" scaled="1"/>
              <a:tileRect/>
            </a:gradFill>
            <a:ln w="9525" cap="flat">
              <a:solidFill>
                <a:srgbClr val="3FCDCD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任意多边形: 形状 221"/>
            <p:cNvSpPr/>
            <p:nvPr>
              <p:custDataLst>
                <p:tags r:id="rId41"/>
              </p:custDataLst>
            </p:nvPr>
          </p:nvSpPr>
          <p:spPr>
            <a:xfrm flipH="1">
              <a:off x="7872" y="1968"/>
              <a:ext cx="3368" cy="3939"/>
            </a:xfrm>
            <a:custGeom>
              <a:avLst/>
              <a:gdLst>
                <a:gd name="connsiteX0" fmla="*/ 2770929 w 2770929"/>
                <a:gd name="connsiteY0" fmla="*/ 0 h 917741"/>
                <a:gd name="connsiteX1" fmla="*/ 2582622 w 2770929"/>
                <a:gd name="connsiteY1" fmla="*/ 0 h 917741"/>
                <a:gd name="connsiteX2" fmla="*/ 188307 w 2770929"/>
                <a:gd name="connsiteY2" fmla="*/ 0 h 917741"/>
                <a:gd name="connsiteX3" fmla="*/ 0 w 2770929"/>
                <a:gd name="connsiteY3" fmla="*/ 0 h 917741"/>
                <a:gd name="connsiteX4" fmla="*/ 0 w 2770929"/>
                <a:gd name="connsiteY4" fmla="*/ 212399 h 917741"/>
                <a:gd name="connsiteX5" fmla="*/ 40230 w 2770929"/>
                <a:gd name="connsiteY5" fmla="*/ 252627 h 917741"/>
                <a:gd name="connsiteX6" fmla="*/ 40230 w 2770929"/>
                <a:gd name="connsiteY6" fmla="*/ 665113 h 917741"/>
                <a:gd name="connsiteX7" fmla="*/ 0 w 2770929"/>
                <a:gd name="connsiteY7" fmla="*/ 705341 h 917741"/>
                <a:gd name="connsiteX8" fmla="*/ 0 w 2770929"/>
                <a:gd name="connsiteY8" fmla="*/ 917741 h 917741"/>
                <a:gd name="connsiteX9" fmla="*/ 188307 w 2770929"/>
                <a:gd name="connsiteY9" fmla="*/ 917741 h 917741"/>
                <a:gd name="connsiteX10" fmla="*/ 2582622 w 2770929"/>
                <a:gd name="connsiteY10" fmla="*/ 917741 h 917741"/>
                <a:gd name="connsiteX11" fmla="*/ 2770929 w 2770929"/>
                <a:gd name="connsiteY11" fmla="*/ 917741 h 917741"/>
                <a:gd name="connsiteX12" fmla="*/ 2770929 w 2770929"/>
                <a:gd name="connsiteY12" fmla="*/ 705341 h 917741"/>
                <a:gd name="connsiteX13" fmla="*/ 2730699 w 2770929"/>
                <a:gd name="connsiteY13" fmla="*/ 665113 h 917741"/>
                <a:gd name="connsiteX14" fmla="*/ 2730699 w 2770929"/>
                <a:gd name="connsiteY14" fmla="*/ 252627 h 917741"/>
                <a:gd name="connsiteX15" fmla="*/ 2770929 w 2770929"/>
                <a:gd name="connsiteY15" fmla="*/ 212399 h 91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70929" h="917741">
                  <a:moveTo>
                    <a:pt x="2770929" y="0"/>
                  </a:moveTo>
                  <a:lnTo>
                    <a:pt x="2582622" y="0"/>
                  </a:lnTo>
                  <a:lnTo>
                    <a:pt x="188307" y="0"/>
                  </a:lnTo>
                  <a:lnTo>
                    <a:pt x="0" y="0"/>
                  </a:lnTo>
                  <a:lnTo>
                    <a:pt x="0" y="212399"/>
                  </a:lnTo>
                  <a:lnTo>
                    <a:pt x="40230" y="252627"/>
                  </a:lnTo>
                  <a:lnTo>
                    <a:pt x="40230" y="665113"/>
                  </a:lnTo>
                  <a:lnTo>
                    <a:pt x="0" y="705341"/>
                  </a:lnTo>
                  <a:lnTo>
                    <a:pt x="0" y="917741"/>
                  </a:lnTo>
                  <a:lnTo>
                    <a:pt x="188307" y="917741"/>
                  </a:lnTo>
                  <a:lnTo>
                    <a:pt x="2582622" y="917741"/>
                  </a:lnTo>
                  <a:lnTo>
                    <a:pt x="2770929" y="917741"/>
                  </a:lnTo>
                  <a:lnTo>
                    <a:pt x="2770929" y="705341"/>
                  </a:lnTo>
                  <a:lnTo>
                    <a:pt x="2730699" y="665113"/>
                  </a:lnTo>
                  <a:lnTo>
                    <a:pt x="2730699" y="252627"/>
                  </a:lnTo>
                  <a:lnTo>
                    <a:pt x="2770929" y="21239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BFEB4">
                    <a:alpha val="31000"/>
                  </a:srgbClr>
                </a:gs>
                <a:gs pos="3000">
                  <a:srgbClr val="0B6D73">
                    <a:alpha val="17000"/>
                  </a:srgbClr>
                </a:gs>
              </a:gsLst>
              <a:lin ang="2700000" scaled="1"/>
              <a:tileRect/>
            </a:gradFill>
            <a:ln w="9525" cap="flat">
              <a:solidFill>
                <a:srgbClr val="3FCDCD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221"/>
            <p:cNvSpPr/>
            <p:nvPr>
              <p:custDataLst>
                <p:tags r:id="rId42"/>
              </p:custDataLst>
            </p:nvPr>
          </p:nvSpPr>
          <p:spPr>
            <a:xfrm flipH="1">
              <a:off x="11584" y="1985"/>
              <a:ext cx="3368" cy="3938"/>
            </a:xfrm>
            <a:custGeom>
              <a:avLst/>
              <a:gdLst>
                <a:gd name="connsiteX0" fmla="*/ 2770929 w 2770929"/>
                <a:gd name="connsiteY0" fmla="*/ 0 h 917741"/>
                <a:gd name="connsiteX1" fmla="*/ 2582622 w 2770929"/>
                <a:gd name="connsiteY1" fmla="*/ 0 h 917741"/>
                <a:gd name="connsiteX2" fmla="*/ 188307 w 2770929"/>
                <a:gd name="connsiteY2" fmla="*/ 0 h 917741"/>
                <a:gd name="connsiteX3" fmla="*/ 0 w 2770929"/>
                <a:gd name="connsiteY3" fmla="*/ 0 h 917741"/>
                <a:gd name="connsiteX4" fmla="*/ 0 w 2770929"/>
                <a:gd name="connsiteY4" fmla="*/ 212399 h 917741"/>
                <a:gd name="connsiteX5" fmla="*/ 40230 w 2770929"/>
                <a:gd name="connsiteY5" fmla="*/ 252627 h 917741"/>
                <a:gd name="connsiteX6" fmla="*/ 40230 w 2770929"/>
                <a:gd name="connsiteY6" fmla="*/ 665113 h 917741"/>
                <a:gd name="connsiteX7" fmla="*/ 0 w 2770929"/>
                <a:gd name="connsiteY7" fmla="*/ 705341 h 917741"/>
                <a:gd name="connsiteX8" fmla="*/ 0 w 2770929"/>
                <a:gd name="connsiteY8" fmla="*/ 917741 h 917741"/>
                <a:gd name="connsiteX9" fmla="*/ 188307 w 2770929"/>
                <a:gd name="connsiteY9" fmla="*/ 917741 h 917741"/>
                <a:gd name="connsiteX10" fmla="*/ 2582622 w 2770929"/>
                <a:gd name="connsiteY10" fmla="*/ 917741 h 917741"/>
                <a:gd name="connsiteX11" fmla="*/ 2770929 w 2770929"/>
                <a:gd name="connsiteY11" fmla="*/ 917741 h 917741"/>
                <a:gd name="connsiteX12" fmla="*/ 2770929 w 2770929"/>
                <a:gd name="connsiteY12" fmla="*/ 705341 h 917741"/>
                <a:gd name="connsiteX13" fmla="*/ 2730699 w 2770929"/>
                <a:gd name="connsiteY13" fmla="*/ 665113 h 917741"/>
                <a:gd name="connsiteX14" fmla="*/ 2730699 w 2770929"/>
                <a:gd name="connsiteY14" fmla="*/ 252627 h 917741"/>
                <a:gd name="connsiteX15" fmla="*/ 2770929 w 2770929"/>
                <a:gd name="connsiteY15" fmla="*/ 212399 h 91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70929" h="917741">
                  <a:moveTo>
                    <a:pt x="2770929" y="0"/>
                  </a:moveTo>
                  <a:lnTo>
                    <a:pt x="2582622" y="0"/>
                  </a:lnTo>
                  <a:lnTo>
                    <a:pt x="188307" y="0"/>
                  </a:lnTo>
                  <a:lnTo>
                    <a:pt x="0" y="0"/>
                  </a:lnTo>
                  <a:lnTo>
                    <a:pt x="0" y="212399"/>
                  </a:lnTo>
                  <a:lnTo>
                    <a:pt x="40230" y="252627"/>
                  </a:lnTo>
                  <a:lnTo>
                    <a:pt x="40230" y="665113"/>
                  </a:lnTo>
                  <a:lnTo>
                    <a:pt x="0" y="705341"/>
                  </a:lnTo>
                  <a:lnTo>
                    <a:pt x="0" y="917741"/>
                  </a:lnTo>
                  <a:lnTo>
                    <a:pt x="188307" y="917741"/>
                  </a:lnTo>
                  <a:lnTo>
                    <a:pt x="2582622" y="917741"/>
                  </a:lnTo>
                  <a:lnTo>
                    <a:pt x="2770929" y="917741"/>
                  </a:lnTo>
                  <a:lnTo>
                    <a:pt x="2770929" y="705341"/>
                  </a:lnTo>
                  <a:lnTo>
                    <a:pt x="2730699" y="665113"/>
                  </a:lnTo>
                  <a:lnTo>
                    <a:pt x="2730699" y="252627"/>
                  </a:lnTo>
                  <a:lnTo>
                    <a:pt x="2770929" y="21239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BFEB4">
                    <a:alpha val="31000"/>
                  </a:srgbClr>
                </a:gs>
                <a:gs pos="3000">
                  <a:srgbClr val="0B6D73">
                    <a:alpha val="17000"/>
                  </a:srgbClr>
                </a:gs>
              </a:gsLst>
              <a:lin ang="2700000" scaled="1"/>
              <a:tileRect/>
            </a:gradFill>
            <a:ln w="9525" cap="flat">
              <a:solidFill>
                <a:srgbClr val="3FCDCD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任意多边形: 形状 221"/>
            <p:cNvSpPr/>
            <p:nvPr>
              <p:custDataLst>
                <p:tags r:id="rId43"/>
              </p:custDataLst>
            </p:nvPr>
          </p:nvSpPr>
          <p:spPr>
            <a:xfrm flipH="1">
              <a:off x="15236" y="1984"/>
              <a:ext cx="3368" cy="3939"/>
            </a:xfrm>
            <a:custGeom>
              <a:avLst/>
              <a:gdLst>
                <a:gd name="connsiteX0" fmla="*/ 2770929 w 2770929"/>
                <a:gd name="connsiteY0" fmla="*/ 0 h 917741"/>
                <a:gd name="connsiteX1" fmla="*/ 2582622 w 2770929"/>
                <a:gd name="connsiteY1" fmla="*/ 0 h 917741"/>
                <a:gd name="connsiteX2" fmla="*/ 188307 w 2770929"/>
                <a:gd name="connsiteY2" fmla="*/ 0 h 917741"/>
                <a:gd name="connsiteX3" fmla="*/ 0 w 2770929"/>
                <a:gd name="connsiteY3" fmla="*/ 0 h 917741"/>
                <a:gd name="connsiteX4" fmla="*/ 0 w 2770929"/>
                <a:gd name="connsiteY4" fmla="*/ 212399 h 917741"/>
                <a:gd name="connsiteX5" fmla="*/ 40230 w 2770929"/>
                <a:gd name="connsiteY5" fmla="*/ 252627 h 917741"/>
                <a:gd name="connsiteX6" fmla="*/ 40230 w 2770929"/>
                <a:gd name="connsiteY6" fmla="*/ 665113 h 917741"/>
                <a:gd name="connsiteX7" fmla="*/ 0 w 2770929"/>
                <a:gd name="connsiteY7" fmla="*/ 705341 h 917741"/>
                <a:gd name="connsiteX8" fmla="*/ 0 w 2770929"/>
                <a:gd name="connsiteY8" fmla="*/ 917741 h 917741"/>
                <a:gd name="connsiteX9" fmla="*/ 188307 w 2770929"/>
                <a:gd name="connsiteY9" fmla="*/ 917741 h 917741"/>
                <a:gd name="connsiteX10" fmla="*/ 2582622 w 2770929"/>
                <a:gd name="connsiteY10" fmla="*/ 917741 h 917741"/>
                <a:gd name="connsiteX11" fmla="*/ 2770929 w 2770929"/>
                <a:gd name="connsiteY11" fmla="*/ 917741 h 917741"/>
                <a:gd name="connsiteX12" fmla="*/ 2770929 w 2770929"/>
                <a:gd name="connsiteY12" fmla="*/ 705341 h 917741"/>
                <a:gd name="connsiteX13" fmla="*/ 2730699 w 2770929"/>
                <a:gd name="connsiteY13" fmla="*/ 665113 h 917741"/>
                <a:gd name="connsiteX14" fmla="*/ 2730699 w 2770929"/>
                <a:gd name="connsiteY14" fmla="*/ 252627 h 917741"/>
                <a:gd name="connsiteX15" fmla="*/ 2770929 w 2770929"/>
                <a:gd name="connsiteY15" fmla="*/ 212399 h 91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70929" h="917741">
                  <a:moveTo>
                    <a:pt x="2770929" y="0"/>
                  </a:moveTo>
                  <a:lnTo>
                    <a:pt x="2582622" y="0"/>
                  </a:lnTo>
                  <a:lnTo>
                    <a:pt x="188307" y="0"/>
                  </a:lnTo>
                  <a:lnTo>
                    <a:pt x="0" y="0"/>
                  </a:lnTo>
                  <a:lnTo>
                    <a:pt x="0" y="212399"/>
                  </a:lnTo>
                  <a:lnTo>
                    <a:pt x="40230" y="252627"/>
                  </a:lnTo>
                  <a:lnTo>
                    <a:pt x="40230" y="665113"/>
                  </a:lnTo>
                  <a:lnTo>
                    <a:pt x="0" y="705341"/>
                  </a:lnTo>
                  <a:lnTo>
                    <a:pt x="0" y="917741"/>
                  </a:lnTo>
                  <a:lnTo>
                    <a:pt x="188307" y="917741"/>
                  </a:lnTo>
                  <a:lnTo>
                    <a:pt x="2582622" y="917741"/>
                  </a:lnTo>
                  <a:lnTo>
                    <a:pt x="2770929" y="917741"/>
                  </a:lnTo>
                  <a:lnTo>
                    <a:pt x="2770929" y="705341"/>
                  </a:lnTo>
                  <a:lnTo>
                    <a:pt x="2730699" y="665113"/>
                  </a:lnTo>
                  <a:lnTo>
                    <a:pt x="2730699" y="252627"/>
                  </a:lnTo>
                  <a:lnTo>
                    <a:pt x="2770929" y="21239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BFEB4">
                    <a:alpha val="31000"/>
                  </a:srgbClr>
                </a:gs>
                <a:gs pos="3000">
                  <a:srgbClr val="0B6D73">
                    <a:alpha val="17000"/>
                  </a:srgbClr>
                </a:gs>
              </a:gsLst>
              <a:lin ang="2700000" scaled="1"/>
              <a:tileRect/>
            </a:gradFill>
            <a:ln w="9525" cap="flat">
              <a:solidFill>
                <a:srgbClr val="3FCDCD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4559" y="2050"/>
              <a:ext cx="2515" cy="656"/>
              <a:chOff x="691786" y="1753671"/>
              <a:chExt cx="3011720" cy="783859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1143507" y="1802662"/>
                <a:ext cx="2267775" cy="646839"/>
                <a:chOff x="12326752" y="2725970"/>
                <a:chExt cx="2339751" cy="480042"/>
              </a:xfrm>
            </p:grpSpPr>
            <p:sp>
              <p:nvSpPr>
                <p:cNvPr id="99" name="任意多边形: 形状 179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12340737" y="2746391"/>
                  <a:ext cx="2311781" cy="439200"/>
                </a:xfrm>
                <a:custGeom>
                  <a:avLst/>
                  <a:gdLst>
                    <a:gd name="connsiteX0" fmla="*/ 56603 w 3075556"/>
                    <a:gd name="connsiteY0" fmla="*/ 0 h 446926"/>
                    <a:gd name="connsiteX1" fmla="*/ 650858 w 3075556"/>
                    <a:gd name="connsiteY1" fmla="*/ 0 h 446926"/>
                    <a:gd name="connsiteX2" fmla="*/ 1053099 w 3075556"/>
                    <a:gd name="connsiteY2" fmla="*/ 0 h 446926"/>
                    <a:gd name="connsiteX3" fmla="*/ 1428203 w 3075556"/>
                    <a:gd name="connsiteY3" fmla="*/ 0 h 446926"/>
                    <a:gd name="connsiteX4" fmla="*/ 1647354 w 3075556"/>
                    <a:gd name="connsiteY4" fmla="*/ 0 h 446926"/>
                    <a:gd name="connsiteX5" fmla="*/ 2022458 w 3075556"/>
                    <a:gd name="connsiteY5" fmla="*/ 0 h 446926"/>
                    <a:gd name="connsiteX6" fmla="*/ 2424699 w 3075556"/>
                    <a:gd name="connsiteY6" fmla="*/ 0 h 446926"/>
                    <a:gd name="connsiteX7" fmla="*/ 3018954 w 3075556"/>
                    <a:gd name="connsiteY7" fmla="*/ 0 h 446926"/>
                    <a:gd name="connsiteX8" fmla="*/ 3075556 w 3075556"/>
                    <a:gd name="connsiteY8" fmla="*/ 56638 h 446926"/>
                    <a:gd name="connsiteX9" fmla="*/ 3075556 w 3075556"/>
                    <a:gd name="connsiteY9" fmla="*/ 185086 h 446926"/>
                    <a:gd name="connsiteX10" fmla="*/ 3075556 w 3075556"/>
                    <a:gd name="connsiteY10" fmla="*/ 261876 h 446926"/>
                    <a:gd name="connsiteX11" fmla="*/ 3075556 w 3075556"/>
                    <a:gd name="connsiteY11" fmla="*/ 390324 h 446926"/>
                    <a:gd name="connsiteX12" fmla="*/ 3018954 w 3075556"/>
                    <a:gd name="connsiteY12" fmla="*/ 446926 h 446926"/>
                    <a:gd name="connsiteX13" fmla="*/ 2424699 w 3075556"/>
                    <a:gd name="connsiteY13" fmla="*/ 446926 h 446926"/>
                    <a:gd name="connsiteX14" fmla="*/ 2022458 w 3075556"/>
                    <a:gd name="connsiteY14" fmla="*/ 446926 h 446926"/>
                    <a:gd name="connsiteX15" fmla="*/ 1647354 w 3075556"/>
                    <a:gd name="connsiteY15" fmla="*/ 446926 h 446926"/>
                    <a:gd name="connsiteX16" fmla="*/ 1428203 w 3075556"/>
                    <a:gd name="connsiteY16" fmla="*/ 446926 h 446926"/>
                    <a:gd name="connsiteX17" fmla="*/ 1053099 w 3075556"/>
                    <a:gd name="connsiteY17" fmla="*/ 446926 h 446926"/>
                    <a:gd name="connsiteX18" fmla="*/ 650858 w 3075556"/>
                    <a:gd name="connsiteY18" fmla="*/ 446926 h 446926"/>
                    <a:gd name="connsiteX19" fmla="*/ 56603 w 3075556"/>
                    <a:gd name="connsiteY19" fmla="*/ 446926 h 446926"/>
                    <a:gd name="connsiteX20" fmla="*/ 0 w 3075556"/>
                    <a:gd name="connsiteY20" fmla="*/ 390324 h 446926"/>
                    <a:gd name="connsiteX21" fmla="*/ 0 w 3075556"/>
                    <a:gd name="connsiteY21" fmla="*/ 261876 h 446926"/>
                    <a:gd name="connsiteX22" fmla="*/ 0 w 3075556"/>
                    <a:gd name="connsiteY22" fmla="*/ 185086 h 446926"/>
                    <a:gd name="connsiteX23" fmla="*/ 0 w 3075556"/>
                    <a:gd name="connsiteY23" fmla="*/ 56638 h 44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075556" h="446926">
                      <a:moveTo>
                        <a:pt x="56603" y="0"/>
                      </a:moveTo>
                      <a:lnTo>
                        <a:pt x="650858" y="0"/>
                      </a:lnTo>
                      <a:lnTo>
                        <a:pt x="1053099" y="0"/>
                      </a:lnTo>
                      <a:lnTo>
                        <a:pt x="1428203" y="0"/>
                      </a:lnTo>
                      <a:lnTo>
                        <a:pt x="1647354" y="0"/>
                      </a:lnTo>
                      <a:lnTo>
                        <a:pt x="2022458" y="0"/>
                      </a:lnTo>
                      <a:lnTo>
                        <a:pt x="2424699" y="0"/>
                      </a:lnTo>
                      <a:lnTo>
                        <a:pt x="3018954" y="0"/>
                      </a:lnTo>
                      <a:lnTo>
                        <a:pt x="3075556" y="56638"/>
                      </a:lnTo>
                      <a:lnTo>
                        <a:pt x="3075556" y="185086"/>
                      </a:lnTo>
                      <a:lnTo>
                        <a:pt x="3075556" y="261876"/>
                      </a:lnTo>
                      <a:lnTo>
                        <a:pt x="3075556" y="390324"/>
                      </a:lnTo>
                      <a:lnTo>
                        <a:pt x="3018954" y="446926"/>
                      </a:lnTo>
                      <a:lnTo>
                        <a:pt x="2424699" y="446926"/>
                      </a:lnTo>
                      <a:lnTo>
                        <a:pt x="2022458" y="446926"/>
                      </a:lnTo>
                      <a:lnTo>
                        <a:pt x="1647354" y="446926"/>
                      </a:lnTo>
                      <a:lnTo>
                        <a:pt x="1428203" y="446926"/>
                      </a:lnTo>
                      <a:lnTo>
                        <a:pt x="1053099" y="446926"/>
                      </a:lnTo>
                      <a:lnTo>
                        <a:pt x="650858" y="446926"/>
                      </a:lnTo>
                      <a:lnTo>
                        <a:pt x="56603" y="446926"/>
                      </a:lnTo>
                      <a:lnTo>
                        <a:pt x="0" y="390324"/>
                      </a:lnTo>
                      <a:lnTo>
                        <a:pt x="0" y="261876"/>
                      </a:lnTo>
                      <a:lnTo>
                        <a:pt x="0" y="185086"/>
                      </a:lnTo>
                      <a:lnTo>
                        <a:pt x="0" y="566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0D4F8">
                        <a:alpha val="44000"/>
                      </a:srgbClr>
                    </a:gs>
                    <a:gs pos="53200">
                      <a:srgbClr val="20D4F8">
                        <a:alpha val="0"/>
                      </a:srgbClr>
                    </a:gs>
                    <a:gs pos="100000">
                      <a:srgbClr val="20D4F8">
                        <a:alpha val="70000"/>
                      </a:srgbClr>
                    </a:gs>
                  </a:gsLst>
                  <a:lin ang="2700000" scaled="1"/>
                  <a:tileRect/>
                </a:gradFill>
                <a:ln w="6350" cap="flat">
                  <a:solidFill>
                    <a:srgbClr val="0830A0">
                      <a:alpha val="6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02" name="任意多边形: 形状 180"/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12326752" y="2725970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332851 h 332851"/>
                    <a:gd name="connsiteX1" fmla="*/ 0 w 1120643"/>
                    <a:gd name="connsiteY1" fmla="*/ 293824 h 332851"/>
                    <a:gd name="connsiteX2" fmla="*/ 0 w 1120643"/>
                    <a:gd name="connsiteY2" fmla="*/ 156108 h 332851"/>
                    <a:gd name="connsiteX3" fmla="*/ 156108 w 1120643"/>
                    <a:gd name="connsiteY3" fmla="*/ 0 h 332851"/>
                    <a:gd name="connsiteX4" fmla="*/ 750634 w 1120643"/>
                    <a:gd name="connsiteY4" fmla="*/ 0 h 332851"/>
                    <a:gd name="connsiteX5" fmla="*/ 791082 w 1120643"/>
                    <a:gd name="connsiteY5" fmla="*/ 40448 h 332851"/>
                    <a:gd name="connsiteX6" fmla="*/ 1108756 w 1120643"/>
                    <a:gd name="connsiteY6" fmla="*/ 40448 h 332851"/>
                    <a:gd name="connsiteX7" fmla="*/ 1120643 w 1120643"/>
                    <a:gd name="connsiteY7" fmla="*/ 52335 h 332851"/>
                    <a:gd name="connsiteX8" fmla="*/ 169865 w 1120643"/>
                    <a:gd name="connsiteY8" fmla="*/ 52335 h 332851"/>
                    <a:gd name="connsiteX9" fmla="*/ 37681 w 1120643"/>
                    <a:gd name="connsiteY9" fmla="*/ 184593 h 332851"/>
                    <a:gd name="connsiteX10" fmla="*/ 39027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332851"/>
                      </a:moveTo>
                      <a:lnTo>
                        <a:pt x="0" y="293824"/>
                      </a:lnTo>
                      <a:lnTo>
                        <a:pt x="0" y="156108"/>
                      </a:lnTo>
                      <a:lnTo>
                        <a:pt x="156108" y="0"/>
                      </a:lnTo>
                      <a:lnTo>
                        <a:pt x="750634" y="0"/>
                      </a:lnTo>
                      <a:lnTo>
                        <a:pt x="791082" y="40448"/>
                      </a:lnTo>
                      <a:lnTo>
                        <a:pt x="1108756" y="40448"/>
                      </a:lnTo>
                      <a:lnTo>
                        <a:pt x="1120643" y="52335"/>
                      </a:lnTo>
                      <a:lnTo>
                        <a:pt x="169865" y="52335"/>
                      </a:lnTo>
                      <a:lnTo>
                        <a:pt x="37681" y="184593"/>
                      </a:lnTo>
                      <a:lnTo>
                        <a:pt x="39027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05" name="任意多边形: 形状 181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12326752" y="3050069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0 h 332851"/>
                    <a:gd name="connsiteX1" fmla="*/ 0 w 1120643"/>
                    <a:gd name="connsiteY1" fmla="*/ 39027 h 332851"/>
                    <a:gd name="connsiteX2" fmla="*/ 0 w 1120643"/>
                    <a:gd name="connsiteY2" fmla="*/ 176743 h 332851"/>
                    <a:gd name="connsiteX3" fmla="*/ 156108 w 1120643"/>
                    <a:gd name="connsiteY3" fmla="*/ 332851 h 332851"/>
                    <a:gd name="connsiteX4" fmla="*/ 750634 w 1120643"/>
                    <a:gd name="connsiteY4" fmla="*/ 332851 h 332851"/>
                    <a:gd name="connsiteX5" fmla="*/ 791082 w 1120643"/>
                    <a:gd name="connsiteY5" fmla="*/ 292404 h 332851"/>
                    <a:gd name="connsiteX6" fmla="*/ 1108756 w 1120643"/>
                    <a:gd name="connsiteY6" fmla="*/ 292404 h 332851"/>
                    <a:gd name="connsiteX7" fmla="*/ 1120643 w 1120643"/>
                    <a:gd name="connsiteY7" fmla="*/ 280516 h 332851"/>
                    <a:gd name="connsiteX8" fmla="*/ 169865 w 1120643"/>
                    <a:gd name="connsiteY8" fmla="*/ 280516 h 332851"/>
                    <a:gd name="connsiteX9" fmla="*/ 37681 w 1120643"/>
                    <a:gd name="connsiteY9" fmla="*/ 148258 h 332851"/>
                    <a:gd name="connsiteX10" fmla="*/ 39027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0"/>
                      </a:moveTo>
                      <a:lnTo>
                        <a:pt x="0" y="39027"/>
                      </a:lnTo>
                      <a:lnTo>
                        <a:pt x="0" y="176743"/>
                      </a:lnTo>
                      <a:lnTo>
                        <a:pt x="156108" y="332851"/>
                      </a:lnTo>
                      <a:lnTo>
                        <a:pt x="750634" y="332851"/>
                      </a:lnTo>
                      <a:lnTo>
                        <a:pt x="791082" y="292404"/>
                      </a:lnTo>
                      <a:lnTo>
                        <a:pt x="1108756" y="292404"/>
                      </a:lnTo>
                      <a:lnTo>
                        <a:pt x="1120643" y="280516"/>
                      </a:lnTo>
                      <a:lnTo>
                        <a:pt x="169865" y="280516"/>
                      </a:lnTo>
                      <a:lnTo>
                        <a:pt x="37681" y="148258"/>
                      </a:lnTo>
                      <a:lnTo>
                        <a:pt x="39027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06" name="任意多边形: 形状 182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14264915" y="3050069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0 h 332851"/>
                    <a:gd name="connsiteX1" fmla="*/ 1120643 w 1120643"/>
                    <a:gd name="connsiteY1" fmla="*/ 39027 h 332851"/>
                    <a:gd name="connsiteX2" fmla="*/ 1120643 w 1120643"/>
                    <a:gd name="connsiteY2" fmla="*/ 176743 h 332851"/>
                    <a:gd name="connsiteX3" fmla="*/ 964610 w 1120643"/>
                    <a:gd name="connsiteY3" fmla="*/ 332851 h 332851"/>
                    <a:gd name="connsiteX4" fmla="*/ 370009 w 1120643"/>
                    <a:gd name="connsiteY4" fmla="*/ 332851 h 332851"/>
                    <a:gd name="connsiteX5" fmla="*/ 329636 w 1120643"/>
                    <a:gd name="connsiteY5" fmla="*/ 292404 h 332851"/>
                    <a:gd name="connsiteX6" fmla="*/ 11962 w 1120643"/>
                    <a:gd name="connsiteY6" fmla="*/ 292404 h 332851"/>
                    <a:gd name="connsiteX7" fmla="*/ 0 w 1120643"/>
                    <a:gd name="connsiteY7" fmla="*/ 280516 h 332851"/>
                    <a:gd name="connsiteX8" fmla="*/ 950779 w 1120643"/>
                    <a:gd name="connsiteY8" fmla="*/ 280516 h 332851"/>
                    <a:gd name="connsiteX9" fmla="*/ 1083037 w 1120643"/>
                    <a:gd name="connsiteY9" fmla="*/ 148258 h 332851"/>
                    <a:gd name="connsiteX10" fmla="*/ 1081691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0"/>
                      </a:moveTo>
                      <a:lnTo>
                        <a:pt x="1120643" y="39027"/>
                      </a:lnTo>
                      <a:lnTo>
                        <a:pt x="1120643" y="176743"/>
                      </a:lnTo>
                      <a:lnTo>
                        <a:pt x="964610" y="332851"/>
                      </a:lnTo>
                      <a:lnTo>
                        <a:pt x="370009" y="332851"/>
                      </a:lnTo>
                      <a:lnTo>
                        <a:pt x="329636" y="292404"/>
                      </a:lnTo>
                      <a:lnTo>
                        <a:pt x="11962" y="292404"/>
                      </a:lnTo>
                      <a:lnTo>
                        <a:pt x="0" y="280516"/>
                      </a:lnTo>
                      <a:lnTo>
                        <a:pt x="950779" y="280516"/>
                      </a:lnTo>
                      <a:lnTo>
                        <a:pt x="1083037" y="148258"/>
                      </a:lnTo>
                      <a:lnTo>
                        <a:pt x="108169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07" name="任意多边形: 形状 183"/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14264915" y="2725970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332851 h 332851"/>
                    <a:gd name="connsiteX1" fmla="*/ 1120643 w 1120643"/>
                    <a:gd name="connsiteY1" fmla="*/ 293824 h 332851"/>
                    <a:gd name="connsiteX2" fmla="*/ 1120643 w 1120643"/>
                    <a:gd name="connsiteY2" fmla="*/ 156108 h 332851"/>
                    <a:gd name="connsiteX3" fmla="*/ 964610 w 1120643"/>
                    <a:gd name="connsiteY3" fmla="*/ 0 h 332851"/>
                    <a:gd name="connsiteX4" fmla="*/ 370009 w 1120643"/>
                    <a:gd name="connsiteY4" fmla="*/ 0 h 332851"/>
                    <a:gd name="connsiteX5" fmla="*/ 329636 w 1120643"/>
                    <a:gd name="connsiteY5" fmla="*/ 40448 h 332851"/>
                    <a:gd name="connsiteX6" fmla="*/ 11962 w 1120643"/>
                    <a:gd name="connsiteY6" fmla="*/ 40448 h 332851"/>
                    <a:gd name="connsiteX7" fmla="*/ 0 w 1120643"/>
                    <a:gd name="connsiteY7" fmla="*/ 52335 h 332851"/>
                    <a:gd name="connsiteX8" fmla="*/ 950779 w 1120643"/>
                    <a:gd name="connsiteY8" fmla="*/ 52335 h 332851"/>
                    <a:gd name="connsiteX9" fmla="*/ 1083037 w 1120643"/>
                    <a:gd name="connsiteY9" fmla="*/ 184593 h 332851"/>
                    <a:gd name="connsiteX10" fmla="*/ 1081691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332851"/>
                      </a:moveTo>
                      <a:lnTo>
                        <a:pt x="1120643" y="293824"/>
                      </a:lnTo>
                      <a:lnTo>
                        <a:pt x="1120643" y="156108"/>
                      </a:lnTo>
                      <a:lnTo>
                        <a:pt x="964610" y="0"/>
                      </a:lnTo>
                      <a:lnTo>
                        <a:pt x="370009" y="0"/>
                      </a:lnTo>
                      <a:lnTo>
                        <a:pt x="329636" y="40448"/>
                      </a:lnTo>
                      <a:lnTo>
                        <a:pt x="11962" y="40448"/>
                      </a:lnTo>
                      <a:lnTo>
                        <a:pt x="0" y="52335"/>
                      </a:lnTo>
                      <a:lnTo>
                        <a:pt x="950779" y="52335"/>
                      </a:lnTo>
                      <a:lnTo>
                        <a:pt x="1083037" y="184593"/>
                      </a:lnTo>
                      <a:lnTo>
                        <a:pt x="1081691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  <p:pic>
            <p:nvPicPr>
              <p:cNvPr id="110" name="Picture 499"/>
              <p:cNvPicPr>
                <a:picLocks noChangeAspect="1"/>
              </p:cNvPicPr>
              <p:nvPr>
                <p:custDataLst>
                  <p:tags r:id="rId49"/>
                </p:custDataLst>
              </p:nvPr>
            </p:nvPicPr>
            <p:blipFill>
              <a:blip r:embed="rId38"/>
              <a:stretch>
                <a:fillRect/>
              </a:stretch>
            </p:blipFill>
            <p:spPr>
              <a:xfrm flipV="1">
                <a:off x="1110912" y="1893521"/>
                <a:ext cx="2329143" cy="644009"/>
              </a:xfrm>
              <a:prstGeom prst="rect">
                <a:avLst/>
              </a:prstGeom>
            </p:spPr>
          </p:pic>
          <p:sp>
            <p:nvSpPr>
              <p:cNvPr id="111" name="文本框 110"/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691786" y="1753671"/>
                <a:ext cx="3011720" cy="750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 w="0"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ea"/>
                  </a:rPr>
                  <a:t> </a:t>
                </a:r>
                <a:r>
                  <a:rPr kumimoji="0" lang="zh-CN" altLang="en-US" sz="2000" b="1" i="0" u="none" strike="noStrike" kern="1200" cap="none" spc="0" normalizeH="0" baseline="0" noProof="0" dirty="0">
                    <a:ln w="0"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ea"/>
                  </a:rPr>
                  <a:t>食物生计</a:t>
                </a:r>
                <a:endParaRPr kumimoji="0" lang="zh-CN" altLang="en-US" sz="2000" b="1" i="0" u="none" strike="noStrike" kern="1200" cap="none" spc="0" normalizeH="0" baseline="0" noProof="0" dirty="0">
                  <a:ln w="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8255" y="2063"/>
              <a:ext cx="2515" cy="643"/>
              <a:chOff x="665440" y="1769204"/>
              <a:chExt cx="3011720" cy="768326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1143507" y="1802662"/>
                <a:ext cx="2267775" cy="646839"/>
                <a:chOff x="12326752" y="2725970"/>
                <a:chExt cx="2339751" cy="480042"/>
              </a:xfrm>
            </p:grpSpPr>
            <p:sp>
              <p:nvSpPr>
                <p:cNvPr id="114" name="任意多边形: 形状 179"/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12340737" y="2746391"/>
                  <a:ext cx="2311781" cy="439200"/>
                </a:xfrm>
                <a:custGeom>
                  <a:avLst/>
                  <a:gdLst>
                    <a:gd name="connsiteX0" fmla="*/ 56603 w 3075556"/>
                    <a:gd name="connsiteY0" fmla="*/ 0 h 446926"/>
                    <a:gd name="connsiteX1" fmla="*/ 650858 w 3075556"/>
                    <a:gd name="connsiteY1" fmla="*/ 0 h 446926"/>
                    <a:gd name="connsiteX2" fmla="*/ 1053099 w 3075556"/>
                    <a:gd name="connsiteY2" fmla="*/ 0 h 446926"/>
                    <a:gd name="connsiteX3" fmla="*/ 1428203 w 3075556"/>
                    <a:gd name="connsiteY3" fmla="*/ 0 h 446926"/>
                    <a:gd name="connsiteX4" fmla="*/ 1647354 w 3075556"/>
                    <a:gd name="connsiteY4" fmla="*/ 0 h 446926"/>
                    <a:gd name="connsiteX5" fmla="*/ 2022458 w 3075556"/>
                    <a:gd name="connsiteY5" fmla="*/ 0 h 446926"/>
                    <a:gd name="connsiteX6" fmla="*/ 2424699 w 3075556"/>
                    <a:gd name="connsiteY6" fmla="*/ 0 h 446926"/>
                    <a:gd name="connsiteX7" fmla="*/ 3018954 w 3075556"/>
                    <a:gd name="connsiteY7" fmla="*/ 0 h 446926"/>
                    <a:gd name="connsiteX8" fmla="*/ 3075556 w 3075556"/>
                    <a:gd name="connsiteY8" fmla="*/ 56638 h 446926"/>
                    <a:gd name="connsiteX9" fmla="*/ 3075556 w 3075556"/>
                    <a:gd name="connsiteY9" fmla="*/ 185086 h 446926"/>
                    <a:gd name="connsiteX10" fmla="*/ 3075556 w 3075556"/>
                    <a:gd name="connsiteY10" fmla="*/ 261876 h 446926"/>
                    <a:gd name="connsiteX11" fmla="*/ 3075556 w 3075556"/>
                    <a:gd name="connsiteY11" fmla="*/ 390324 h 446926"/>
                    <a:gd name="connsiteX12" fmla="*/ 3018954 w 3075556"/>
                    <a:gd name="connsiteY12" fmla="*/ 446926 h 446926"/>
                    <a:gd name="connsiteX13" fmla="*/ 2424699 w 3075556"/>
                    <a:gd name="connsiteY13" fmla="*/ 446926 h 446926"/>
                    <a:gd name="connsiteX14" fmla="*/ 2022458 w 3075556"/>
                    <a:gd name="connsiteY14" fmla="*/ 446926 h 446926"/>
                    <a:gd name="connsiteX15" fmla="*/ 1647354 w 3075556"/>
                    <a:gd name="connsiteY15" fmla="*/ 446926 h 446926"/>
                    <a:gd name="connsiteX16" fmla="*/ 1428203 w 3075556"/>
                    <a:gd name="connsiteY16" fmla="*/ 446926 h 446926"/>
                    <a:gd name="connsiteX17" fmla="*/ 1053099 w 3075556"/>
                    <a:gd name="connsiteY17" fmla="*/ 446926 h 446926"/>
                    <a:gd name="connsiteX18" fmla="*/ 650858 w 3075556"/>
                    <a:gd name="connsiteY18" fmla="*/ 446926 h 446926"/>
                    <a:gd name="connsiteX19" fmla="*/ 56603 w 3075556"/>
                    <a:gd name="connsiteY19" fmla="*/ 446926 h 446926"/>
                    <a:gd name="connsiteX20" fmla="*/ 0 w 3075556"/>
                    <a:gd name="connsiteY20" fmla="*/ 390324 h 446926"/>
                    <a:gd name="connsiteX21" fmla="*/ 0 w 3075556"/>
                    <a:gd name="connsiteY21" fmla="*/ 261876 h 446926"/>
                    <a:gd name="connsiteX22" fmla="*/ 0 w 3075556"/>
                    <a:gd name="connsiteY22" fmla="*/ 185086 h 446926"/>
                    <a:gd name="connsiteX23" fmla="*/ 0 w 3075556"/>
                    <a:gd name="connsiteY23" fmla="*/ 56638 h 44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075556" h="446926">
                      <a:moveTo>
                        <a:pt x="56603" y="0"/>
                      </a:moveTo>
                      <a:lnTo>
                        <a:pt x="650858" y="0"/>
                      </a:lnTo>
                      <a:lnTo>
                        <a:pt x="1053099" y="0"/>
                      </a:lnTo>
                      <a:lnTo>
                        <a:pt x="1428203" y="0"/>
                      </a:lnTo>
                      <a:lnTo>
                        <a:pt x="1647354" y="0"/>
                      </a:lnTo>
                      <a:lnTo>
                        <a:pt x="2022458" y="0"/>
                      </a:lnTo>
                      <a:lnTo>
                        <a:pt x="2424699" y="0"/>
                      </a:lnTo>
                      <a:lnTo>
                        <a:pt x="3018954" y="0"/>
                      </a:lnTo>
                      <a:lnTo>
                        <a:pt x="3075556" y="56638"/>
                      </a:lnTo>
                      <a:lnTo>
                        <a:pt x="3075556" y="185086"/>
                      </a:lnTo>
                      <a:lnTo>
                        <a:pt x="3075556" y="261876"/>
                      </a:lnTo>
                      <a:lnTo>
                        <a:pt x="3075556" y="390324"/>
                      </a:lnTo>
                      <a:lnTo>
                        <a:pt x="3018954" y="446926"/>
                      </a:lnTo>
                      <a:lnTo>
                        <a:pt x="2424699" y="446926"/>
                      </a:lnTo>
                      <a:lnTo>
                        <a:pt x="2022458" y="446926"/>
                      </a:lnTo>
                      <a:lnTo>
                        <a:pt x="1647354" y="446926"/>
                      </a:lnTo>
                      <a:lnTo>
                        <a:pt x="1428203" y="446926"/>
                      </a:lnTo>
                      <a:lnTo>
                        <a:pt x="1053099" y="446926"/>
                      </a:lnTo>
                      <a:lnTo>
                        <a:pt x="650858" y="446926"/>
                      </a:lnTo>
                      <a:lnTo>
                        <a:pt x="56603" y="446926"/>
                      </a:lnTo>
                      <a:lnTo>
                        <a:pt x="0" y="390324"/>
                      </a:lnTo>
                      <a:lnTo>
                        <a:pt x="0" y="261876"/>
                      </a:lnTo>
                      <a:lnTo>
                        <a:pt x="0" y="185086"/>
                      </a:lnTo>
                      <a:lnTo>
                        <a:pt x="0" y="566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0D4F8">
                        <a:alpha val="44000"/>
                      </a:srgbClr>
                    </a:gs>
                    <a:gs pos="53200">
                      <a:srgbClr val="20D4F8">
                        <a:alpha val="0"/>
                      </a:srgbClr>
                    </a:gs>
                    <a:gs pos="100000">
                      <a:srgbClr val="20D4F8">
                        <a:alpha val="70000"/>
                      </a:srgbClr>
                    </a:gs>
                  </a:gsLst>
                  <a:lin ang="2700000" scaled="1"/>
                  <a:tileRect/>
                </a:gradFill>
                <a:ln w="6350" cap="flat">
                  <a:solidFill>
                    <a:srgbClr val="0830A0">
                      <a:alpha val="6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15" name="任意多边形: 形状 180"/>
                <p:cNvSpPr/>
                <p:nvPr>
                  <p:custDataLst>
                    <p:tags r:id="rId52"/>
                  </p:custDataLst>
                </p:nvPr>
              </p:nvSpPr>
              <p:spPr>
                <a:xfrm>
                  <a:off x="12326752" y="2725970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332851 h 332851"/>
                    <a:gd name="connsiteX1" fmla="*/ 0 w 1120643"/>
                    <a:gd name="connsiteY1" fmla="*/ 293824 h 332851"/>
                    <a:gd name="connsiteX2" fmla="*/ 0 w 1120643"/>
                    <a:gd name="connsiteY2" fmla="*/ 156108 h 332851"/>
                    <a:gd name="connsiteX3" fmla="*/ 156108 w 1120643"/>
                    <a:gd name="connsiteY3" fmla="*/ 0 h 332851"/>
                    <a:gd name="connsiteX4" fmla="*/ 750634 w 1120643"/>
                    <a:gd name="connsiteY4" fmla="*/ 0 h 332851"/>
                    <a:gd name="connsiteX5" fmla="*/ 791082 w 1120643"/>
                    <a:gd name="connsiteY5" fmla="*/ 40448 h 332851"/>
                    <a:gd name="connsiteX6" fmla="*/ 1108756 w 1120643"/>
                    <a:gd name="connsiteY6" fmla="*/ 40448 h 332851"/>
                    <a:gd name="connsiteX7" fmla="*/ 1120643 w 1120643"/>
                    <a:gd name="connsiteY7" fmla="*/ 52335 h 332851"/>
                    <a:gd name="connsiteX8" fmla="*/ 169865 w 1120643"/>
                    <a:gd name="connsiteY8" fmla="*/ 52335 h 332851"/>
                    <a:gd name="connsiteX9" fmla="*/ 37681 w 1120643"/>
                    <a:gd name="connsiteY9" fmla="*/ 184593 h 332851"/>
                    <a:gd name="connsiteX10" fmla="*/ 39027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332851"/>
                      </a:moveTo>
                      <a:lnTo>
                        <a:pt x="0" y="293824"/>
                      </a:lnTo>
                      <a:lnTo>
                        <a:pt x="0" y="156108"/>
                      </a:lnTo>
                      <a:lnTo>
                        <a:pt x="156108" y="0"/>
                      </a:lnTo>
                      <a:lnTo>
                        <a:pt x="750634" y="0"/>
                      </a:lnTo>
                      <a:lnTo>
                        <a:pt x="791082" y="40448"/>
                      </a:lnTo>
                      <a:lnTo>
                        <a:pt x="1108756" y="40448"/>
                      </a:lnTo>
                      <a:lnTo>
                        <a:pt x="1120643" y="52335"/>
                      </a:lnTo>
                      <a:lnTo>
                        <a:pt x="169865" y="52335"/>
                      </a:lnTo>
                      <a:lnTo>
                        <a:pt x="37681" y="184593"/>
                      </a:lnTo>
                      <a:lnTo>
                        <a:pt x="39027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16" name="任意多边形: 形状 181"/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12326752" y="3050069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0 h 332851"/>
                    <a:gd name="connsiteX1" fmla="*/ 0 w 1120643"/>
                    <a:gd name="connsiteY1" fmla="*/ 39027 h 332851"/>
                    <a:gd name="connsiteX2" fmla="*/ 0 w 1120643"/>
                    <a:gd name="connsiteY2" fmla="*/ 176743 h 332851"/>
                    <a:gd name="connsiteX3" fmla="*/ 156108 w 1120643"/>
                    <a:gd name="connsiteY3" fmla="*/ 332851 h 332851"/>
                    <a:gd name="connsiteX4" fmla="*/ 750634 w 1120643"/>
                    <a:gd name="connsiteY4" fmla="*/ 332851 h 332851"/>
                    <a:gd name="connsiteX5" fmla="*/ 791082 w 1120643"/>
                    <a:gd name="connsiteY5" fmla="*/ 292404 h 332851"/>
                    <a:gd name="connsiteX6" fmla="*/ 1108756 w 1120643"/>
                    <a:gd name="connsiteY6" fmla="*/ 292404 h 332851"/>
                    <a:gd name="connsiteX7" fmla="*/ 1120643 w 1120643"/>
                    <a:gd name="connsiteY7" fmla="*/ 280516 h 332851"/>
                    <a:gd name="connsiteX8" fmla="*/ 169865 w 1120643"/>
                    <a:gd name="connsiteY8" fmla="*/ 280516 h 332851"/>
                    <a:gd name="connsiteX9" fmla="*/ 37681 w 1120643"/>
                    <a:gd name="connsiteY9" fmla="*/ 148258 h 332851"/>
                    <a:gd name="connsiteX10" fmla="*/ 39027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0"/>
                      </a:moveTo>
                      <a:lnTo>
                        <a:pt x="0" y="39027"/>
                      </a:lnTo>
                      <a:lnTo>
                        <a:pt x="0" y="176743"/>
                      </a:lnTo>
                      <a:lnTo>
                        <a:pt x="156108" y="332851"/>
                      </a:lnTo>
                      <a:lnTo>
                        <a:pt x="750634" y="332851"/>
                      </a:lnTo>
                      <a:lnTo>
                        <a:pt x="791082" y="292404"/>
                      </a:lnTo>
                      <a:lnTo>
                        <a:pt x="1108756" y="292404"/>
                      </a:lnTo>
                      <a:lnTo>
                        <a:pt x="1120643" y="280516"/>
                      </a:lnTo>
                      <a:lnTo>
                        <a:pt x="169865" y="280516"/>
                      </a:lnTo>
                      <a:lnTo>
                        <a:pt x="37681" y="148258"/>
                      </a:lnTo>
                      <a:lnTo>
                        <a:pt x="39027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17" name="任意多边形: 形状 182"/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14264915" y="3050069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0 h 332851"/>
                    <a:gd name="connsiteX1" fmla="*/ 1120643 w 1120643"/>
                    <a:gd name="connsiteY1" fmla="*/ 39027 h 332851"/>
                    <a:gd name="connsiteX2" fmla="*/ 1120643 w 1120643"/>
                    <a:gd name="connsiteY2" fmla="*/ 176743 h 332851"/>
                    <a:gd name="connsiteX3" fmla="*/ 964610 w 1120643"/>
                    <a:gd name="connsiteY3" fmla="*/ 332851 h 332851"/>
                    <a:gd name="connsiteX4" fmla="*/ 370009 w 1120643"/>
                    <a:gd name="connsiteY4" fmla="*/ 332851 h 332851"/>
                    <a:gd name="connsiteX5" fmla="*/ 329636 w 1120643"/>
                    <a:gd name="connsiteY5" fmla="*/ 292404 h 332851"/>
                    <a:gd name="connsiteX6" fmla="*/ 11962 w 1120643"/>
                    <a:gd name="connsiteY6" fmla="*/ 292404 h 332851"/>
                    <a:gd name="connsiteX7" fmla="*/ 0 w 1120643"/>
                    <a:gd name="connsiteY7" fmla="*/ 280516 h 332851"/>
                    <a:gd name="connsiteX8" fmla="*/ 950779 w 1120643"/>
                    <a:gd name="connsiteY8" fmla="*/ 280516 h 332851"/>
                    <a:gd name="connsiteX9" fmla="*/ 1083037 w 1120643"/>
                    <a:gd name="connsiteY9" fmla="*/ 148258 h 332851"/>
                    <a:gd name="connsiteX10" fmla="*/ 1081691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0"/>
                      </a:moveTo>
                      <a:lnTo>
                        <a:pt x="1120643" y="39027"/>
                      </a:lnTo>
                      <a:lnTo>
                        <a:pt x="1120643" y="176743"/>
                      </a:lnTo>
                      <a:lnTo>
                        <a:pt x="964610" y="332851"/>
                      </a:lnTo>
                      <a:lnTo>
                        <a:pt x="370009" y="332851"/>
                      </a:lnTo>
                      <a:lnTo>
                        <a:pt x="329636" y="292404"/>
                      </a:lnTo>
                      <a:lnTo>
                        <a:pt x="11962" y="292404"/>
                      </a:lnTo>
                      <a:lnTo>
                        <a:pt x="0" y="280516"/>
                      </a:lnTo>
                      <a:lnTo>
                        <a:pt x="950779" y="280516"/>
                      </a:lnTo>
                      <a:lnTo>
                        <a:pt x="1083037" y="148258"/>
                      </a:lnTo>
                      <a:lnTo>
                        <a:pt x="108169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18" name="任意多边形: 形状 183"/>
                <p:cNvSpPr/>
                <p:nvPr>
                  <p:custDataLst>
                    <p:tags r:id="rId55"/>
                  </p:custDataLst>
                </p:nvPr>
              </p:nvSpPr>
              <p:spPr>
                <a:xfrm>
                  <a:off x="14264915" y="2725970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332851 h 332851"/>
                    <a:gd name="connsiteX1" fmla="*/ 1120643 w 1120643"/>
                    <a:gd name="connsiteY1" fmla="*/ 293824 h 332851"/>
                    <a:gd name="connsiteX2" fmla="*/ 1120643 w 1120643"/>
                    <a:gd name="connsiteY2" fmla="*/ 156108 h 332851"/>
                    <a:gd name="connsiteX3" fmla="*/ 964610 w 1120643"/>
                    <a:gd name="connsiteY3" fmla="*/ 0 h 332851"/>
                    <a:gd name="connsiteX4" fmla="*/ 370009 w 1120643"/>
                    <a:gd name="connsiteY4" fmla="*/ 0 h 332851"/>
                    <a:gd name="connsiteX5" fmla="*/ 329636 w 1120643"/>
                    <a:gd name="connsiteY5" fmla="*/ 40448 h 332851"/>
                    <a:gd name="connsiteX6" fmla="*/ 11962 w 1120643"/>
                    <a:gd name="connsiteY6" fmla="*/ 40448 h 332851"/>
                    <a:gd name="connsiteX7" fmla="*/ 0 w 1120643"/>
                    <a:gd name="connsiteY7" fmla="*/ 52335 h 332851"/>
                    <a:gd name="connsiteX8" fmla="*/ 950779 w 1120643"/>
                    <a:gd name="connsiteY8" fmla="*/ 52335 h 332851"/>
                    <a:gd name="connsiteX9" fmla="*/ 1083037 w 1120643"/>
                    <a:gd name="connsiteY9" fmla="*/ 184593 h 332851"/>
                    <a:gd name="connsiteX10" fmla="*/ 1081691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332851"/>
                      </a:moveTo>
                      <a:lnTo>
                        <a:pt x="1120643" y="293824"/>
                      </a:lnTo>
                      <a:lnTo>
                        <a:pt x="1120643" y="156108"/>
                      </a:lnTo>
                      <a:lnTo>
                        <a:pt x="964610" y="0"/>
                      </a:lnTo>
                      <a:lnTo>
                        <a:pt x="370009" y="0"/>
                      </a:lnTo>
                      <a:lnTo>
                        <a:pt x="329636" y="40448"/>
                      </a:lnTo>
                      <a:lnTo>
                        <a:pt x="11962" y="40448"/>
                      </a:lnTo>
                      <a:lnTo>
                        <a:pt x="0" y="52335"/>
                      </a:lnTo>
                      <a:lnTo>
                        <a:pt x="950779" y="52335"/>
                      </a:lnTo>
                      <a:lnTo>
                        <a:pt x="1083037" y="184593"/>
                      </a:lnTo>
                      <a:lnTo>
                        <a:pt x="1081691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  <p:pic>
            <p:nvPicPr>
              <p:cNvPr id="119" name="Picture 499"/>
              <p:cNvPicPr>
                <a:picLocks noChangeAspect="1"/>
              </p:cNvPicPr>
              <p:nvPr>
                <p:custDataLst>
                  <p:tags r:id="rId56"/>
                </p:custDataLst>
              </p:nvPr>
            </p:nvPicPr>
            <p:blipFill>
              <a:blip r:embed="rId38"/>
              <a:stretch>
                <a:fillRect/>
              </a:stretch>
            </p:blipFill>
            <p:spPr>
              <a:xfrm flipV="1">
                <a:off x="1110912" y="1893521"/>
                <a:ext cx="2329143" cy="644009"/>
              </a:xfrm>
              <a:prstGeom prst="rect">
                <a:avLst/>
              </a:prstGeom>
            </p:spPr>
          </p:pic>
          <p:sp>
            <p:nvSpPr>
              <p:cNvPr id="120" name="文本框 119"/>
              <p:cNvSpPr txBox="1"/>
              <p:nvPr>
                <p:custDataLst>
                  <p:tags r:id="rId57"/>
                </p:custDataLst>
              </p:nvPr>
            </p:nvSpPr>
            <p:spPr>
              <a:xfrm>
                <a:off x="665440" y="1769204"/>
                <a:ext cx="3011720" cy="750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 w="0"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ea"/>
                  </a:rPr>
                  <a:t> </a:t>
                </a:r>
                <a:r>
                  <a:rPr kumimoji="0" lang="zh-CN" altLang="en-US" sz="1800" b="1" i="0" u="none" strike="noStrike" kern="1200" cap="none" spc="0" normalizeH="0" baseline="0" noProof="0" dirty="0">
                    <a:ln w="0"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ea"/>
                  </a:rPr>
                  <a:t>生物多样性</a:t>
                </a:r>
                <a:endParaRPr kumimoji="0" lang="zh-CN" altLang="en-US" sz="1800" b="1" i="0" u="none" strike="noStrike" kern="1200" cap="none" spc="0" normalizeH="0" baseline="0" noProof="0" dirty="0">
                  <a:ln w="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ea"/>
                </a:endParaRP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12010" y="2050"/>
              <a:ext cx="2515" cy="656"/>
              <a:chOff x="691786" y="1753671"/>
              <a:chExt cx="3011720" cy="783859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1143507" y="1802662"/>
                <a:ext cx="2267775" cy="646839"/>
                <a:chOff x="12326752" y="2725970"/>
                <a:chExt cx="2339751" cy="480042"/>
              </a:xfrm>
            </p:grpSpPr>
            <p:sp>
              <p:nvSpPr>
                <p:cNvPr id="123" name="任意多边形: 形状 179"/>
                <p:cNvSpPr/>
                <p:nvPr>
                  <p:custDataLst>
                    <p:tags r:id="rId58"/>
                  </p:custDataLst>
                </p:nvPr>
              </p:nvSpPr>
              <p:spPr>
                <a:xfrm>
                  <a:off x="12340737" y="2746391"/>
                  <a:ext cx="2311781" cy="439200"/>
                </a:xfrm>
                <a:custGeom>
                  <a:avLst/>
                  <a:gdLst>
                    <a:gd name="connsiteX0" fmla="*/ 56603 w 3075556"/>
                    <a:gd name="connsiteY0" fmla="*/ 0 h 446926"/>
                    <a:gd name="connsiteX1" fmla="*/ 650858 w 3075556"/>
                    <a:gd name="connsiteY1" fmla="*/ 0 h 446926"/>
                    <a:gd name="connsiteX2" fmla="*/ 1053099 w 3075556"/>
                    <a:gd name="connsiteY2" fmla="*/ 0 h 446926"/>
                    <a:gd name="connsiteX3" fmla="*/ 1428203 w 3075556"/>
                    <a:gd name="connsiteY3" fmla="*/ 0 h 446926"/>
                    <a:gd name="connsiteX4" fmla="*/ 1647354 w 3075556"/>
                    <a:gd name="connsiteY4" fmla="*/ 0 h 446926"/>
                    <a:gd name="connsiteX5" fmla="*/ 2022458 w 3075556"/>
                    <a:gd name="connsiteY5" fmla="*/ 0 h 446926"/>
                    <a:gd name="connsiteX6" fmla="*/ 2424699 w 3075556"/>
                    <a:gd name="connsiteY6" fmla="*/ 0 h 446926"/>
                    <a:gd name="connsiteX7" fmla="*/ 3018954 w 3075556"/>
                    <a:gd name="connsiteY7" fmla="*/ 0 h 446926"/>
                    <a:gd name="connsiteX8" fmla="*/ 3075556 w 3075556"/>
                    <a:gd name="connsiteY8" fmla="*/ 56638 h 446926"/>
                    <a:gd name="connsiteX9" fmla="*/ 3075556 w 3075556"/>
                    <a:gd name="connsiteY9" fmla="*/ 185086 h 446926"/>
                    <a:gd name="connsiteX10" fmla="*/ 3075556 w 3075556"/>
                    <a:gd name="connsiteY10" fmla="*/ 261876 h 446926"/>
                    <a:gd name="connsiteX11" fmla="*/ 3075556 w 3075556"/>
                    <a:gd name="connsiteY11" fmla="*/ 390324 h 446926"/>
                    <a:gd name="connsiteX12" fmla="*/ 3018954 w 3075556"/>
                    <a:gd name="connsiteY12" fmla="*/ 446926 h 446926"/>
                    <a:gd name="connsiteX13" fmla="*/ 2424699 w 3075556"/>
                    <a:gd name="connsiteY13" fmla="*/ 446926 h 446926"/>
                    <a:gd name="connsiteX14" fmla="*/ 2022458 w 3075556"/>
                    <a:gd name="connsiteY14" fmla="*/ 446926 h 446926"/>
                    <a:gd name="connsiteX15" fmla="*/ 1647354 w 3075556"/>
                    <a:gd name="connsiteY15" fmla="*/ 446926 h 446926"/>
                    <a:gd name="connsiteX16" fmla="*/ 1428203 w 3075556"/>
                    <a:gd name="connsiteY16" fmla="*/ 446926 h 446926"/>
                    <a:gd name="connsiteX17" fmla="*/ 1053099 w 3075556"/>
                    <a:gd name="connsiteY17" fmla="*/ 446926 h 446926"/>
                    <a:gd name="connsiteX18" fmla="*/ 650858 w 3075556"/>
                    <a:gd name="connsiteY18" fmla="*/ 446926 h 446926"/>
                    <a:gd name="connsiteX19" fmla="*/ 56603 w 3075556"/>
                    <a:gd name="connsiteY19" fmla="*/ 446926 h 446926"/>
                    <a:gd name="connsiteX20" fmla="*/ 0 w 3075556"/>
                    <a:gd name="connsiteY20" fmla="*/ 390324 h 446926"/>
                    <a:gd name="connsiteX21" fmla="*/ 0 w 3075556"/>
                    <a:gd name="connsiteY21" fmla="*/ 261876 h 446926"/>
                    <a:gd name="connsiteX22" fmla="*/ 0 w 3075556"/>
                    <a:gd name="connsiteY22" fmla="*/ 185086 h 446926"/>
                    <a:gd name="connsiteX23" fmla="*/ 0 w 3075556"/>
                    <a:gd name="connsiteY23" fmla="*/ 56638 h 44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075556" h="446926">
                      <a:moveTo>
                        <a:pt x="56603" y="0"/>
                      </a:moveTo>
                      <a:lnTo>
                        <a:pt x="650858" y="0"/>
                      </a:lnTo>
                      <a:lnTo>
                        <a:pt x="1053099" y="0"/>
                      </a:lnTo>
                      <a:lnTo>
                        <a:pt x="1428203" y="0"/>
                      </a:lnTo>
                      <a:lnTo>
                        <a:pt x="1647354" y="0"/>
                      </a:lnTo>
                      <a:lnTo>
                        <a:pt x="2022458" y="0"/>
                      </a:lnTo>
                      <a:lnTo>
                        <a:pt x="2424699" y="0"/>
                      </a:lnTo>
                      <a:lnTo>
                        <a:pt x="3018954" y="0"/>
                      </a:lnTo>
                      <a:lnTo>
                        <a:pt x="3075556" y="56638"/>
                      </a:lnTo>
                      <a:lnTo>
                        <a:pt x="3075556" y="185086"/>
                      </a:lnTo>
                      <a:lnTo>
                        <a:pt x="3075556" y="261876"/>
                      </a:lnTo>
                      <a:lnTo>
                        <a:pt x="3075556" y="390324"/>
                      </a:lnTo>
                      <a:lnTo>
                        <a:pt x="3018954" y="446926"/>
                      </a:lnTo>
                      <a:lnTo>
                        <a:pt x="2424699" y="446926"/>
                      </a:lnTo>
                      <a:lnTo>
                        <a:pt x="2022458" y="446926"/>
                      </a:lnTo>
                      <a:lnTo>
                        <a:pt x="1647354" y="446926"/>
                      </a:lnTo>
                      <a:lnTo>
                        <a:pt x="1428203" y="446926"/>
                      </a:lnTo>
                      <a:lnTo>
                        <a:pt x="1053099" y="446926"/>
                      </a:lnTo>
                      <a:lnTo>
                        <a:pt x="650858" y="446926"/>
                      </a:lnTo>
                      <a:lnTo>
                        <a:pt x="56603" y="446926"/>
                      </a:lnTo>
                      <a:lnTo>
                        <a:pt x="0" y="390324"/>
                      </a:lnTo>
                      <a:lnTo>
                        <a:pt x="0" y="261876"/>
                      </a:lnTo>
                      <a:lnTo>
                        <a:pt x="0" y="185086"/>
                      </a:lnTo>
                      <a:lnTo>
                        <a:pt x="0" y="566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0D4F8">
                        <a:alpha val="44000"/>
                      </a:srgbClr>
                    </a:gs>
                    <a:gs pos="53200">
                      <a:srgbClr val="20D4F8">
                        <a:alpha val="0"/>
                      </a:srgbClr>
                    </a:gs>
                    <a:gs pos="100000">
                      <a:srgbClr val="20D4F8">
                        <a:alpha val="70000"/>
                      </a:srgbClr>
                    </a:gs>
                  </a:gsLst>
                  <a:lin ang="2700000" scaled="1"/>
                  <a:tileRect/>
                </a:gradFill>
                <a:ln w="6350" cap="flat">
                  <a:solidFill>
                    <a:srgbClr val="0830A0">
                      <a:alpha val="6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24" name="任意多边形: 形状 180"/>
                <p:cNvSpPr/>
                <p:nvPr>
                  <p:custDataLst>
                    <p:tags r:id="rId59"/>
                  </p:custDataLst>
                </p:nvPr>
              </p:nvSpPr>
              <p:spPr>
                <a:xfrm>
                  <a:off x="12326752" y="2725970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332851 h 332851"/>
                    <a:gd name="connsiteX1" fmla="*/ 0 w 1120643"/>
                    <a:gd name="connsiteY1" fmla="*/ 293824 h 332851"/>
                    <a:gd name="connsiteX2" fmla="*/ 0 w 1120643"/>
                    <a:gd name="connsiteY2" fmla="*/ 156108 h 332851"/>
                    <a:gd name="connsiteX3" fmla="*/ 156108 w 1120643"/>
                    <a:gd name="connsiteY3" fmla="*/ 0 h 332851"/>
                    <a:gd name="connsiteX4" fmla="*/ 750634 w 1120643"/>
                    <a:gd name="connsiteY4" fmla="*/ 0 h 332851"/>
                    <a:gd name="connsiteX5" fmla="*/ 791082 w 1120643"/>
                    <a:gd name="connsiteY5" fmla="*/ 40448 h 332851"/>
                    <a:gd name="connsiteX6" fmla="*/ 1108756 w 1120643"/>
                    <a:gd name="connsiteY6" fmla="*/ 40448 h 332851"/>
                    <a:gd name="connsiteX7" fmla="*/ 1120643 w 1120643"/>
                    <a:gd name="connsiteY7" fmla="*/ 52335 h 332851"/>
                    <a:gd name="connsiteX8" fmla="*/ 169865 w 1120643"/>
                    <a:gd name="connsiteY8" fmla="*/ 52335 h 332851"/>
                    <a:gd name="connsiteX9" fmla="*/ 37681 w 1120643"/>
                    <a:gd name="connsiteY9" fmla="*/ 184593 h 332851"/>
                    <a:gd name="connsiteX10" fmla="*/ 39027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332851"/>
                      </a:moveTo>
                      <a:lnTo>
                        <a:pt x="0" y="293824"/>
                      </a:lnTo>
                      <a:lnTo>
                        <a:pt x="0" y="156108"/>
                      </a:lnTo>
                      <a:lnTo>
                        <a:pt x="156108" y="0"/>
                      </a:lnTo>
                      <a:lnTo>
                        <a:pt x="750634" y="0"/>
                      </a:lnTo>
                      <a:lnTo>
                        <a:pt x="791082" y="40448"/>
                      </a:lnTo>
                      <a:lnTo>
                        <a:pt x="1108756" y="40448"/>
                      </a:lnTo>
                      <a:lnTo>
                        <a:pt x="1120643" y="52335"/>
                      </a:lnTo>
                      <a:lnTo>
                        <a:pt x="169865" y="52335"/>
                      </a:lnTo>
                      <a:lnTo>
                        <a:pt x="37681" y="184593"/>
                      </a:lnTo>
                      <a:lnTo>
                        <a:pt x="39027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25" name="任意多边形: 形状 181"/>
                <p:cNvSpPr/>
                <p:nvPr>
                  <p:custDataLst>
                    <p:tags r:id="rId60"/>
                  </p:custDataLst>
                </p:nvPr>
              </p:nvSpPr>
              <p:spPr>
                <a:xfrm>
                  <a:off x="12326752" y="3050069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0 h 332851"/>
                    <a:gd name="connsiteX1" fmla="*/ 0 w 1120643"/>
                    <a:gd name="connsiteY1" fmla="*/ 39027 h 332851"/>
                    <a:gd name="connsiteX2" fmla="*/ 0 w 1120643"/>
                    <a:gd name="connsiteY2" fmla="*/ 176743 h 332851"/>
                    <a:gd name="connsiteX3" fmla="*/ 156108 w 1120643"/>
                    <a:gd name="connsiteY3" fmla="*/ 332851 h 332851"/>
                    <a:gd name="connsiteX4" fmla="*/ 750634 w 1120643"/>
                    <a:gd name="connsiteY4" fmla="*/ 332851 h 332851"/>
                    <a:gd name="connsiteX5" fmla="*/ 791082 w 1120643"/>
                    <a:gd name="connsiteY5" fmla="*/ 292404 h 332851"/>
                    <a:gd name="connsiteX6" fmla="*/ 1108756 w 1120643"/>
                    <a:gd name="connsiteY6" fmla="*/ 292404 h 332851"/>
                    <a:gd name="connsiteX7" fmla="*/ 1120643 w 1120643"/>
                    <a:gd name="connsiteY7" fmla="*/ 280516 h 332851"/>
                    <a:gd name="connsiteX8" fmla="*/ 169865 w 1120643"/>
                    <a:gd name="connsiteY8" fmla="*/ 280516 h 332851"/>
                    <a:gd name="connsiteX9" fmla="*/ 37681 w 1120643"/>
                    <a:gd name="connsiteY9" fmla="*/ 148258 h 332851"/>
                    <a:gd name="connsiteX10" fmla="*/ 39027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0"/>
                      </a:moveTo>
                      <a:lnTo>
                        <a:pt x="0" y="39027"/>
                      </a:lnTo>
                      <a:lnTo>
                        <a:pt x="0" y="176743"/>
                      </a:lnTo>
                      <a:lnTo>
                        <a:pt x="156108" y="332851"/>
                      </a:lnTo>
                      <a:lnTo>
                        <a:pt x="750634" y="332851"/>
                      </a:lnTo>
                      <a:lnTo>
                        <a:pt x="791082" y="292404"/>
                      </a:lnTo>
                      <a:lnTo>
                        <a:pt x="1108756" y="292404"/>
                      </a:lnTo>
                      <a:lnTo>
                        <a:pt x="1120643" y="280516"/>
                      </a:lnTo>
                      <a:lnTo>
                        <a:pt x="169865" y="280516"/>
                      </a:lnTo>
                      <a:lnTo>
                        <a:pt x="37681" y="148258"/>
                      </a:lnTo>
                      <a:lnTo>
                        <a:pt x="39027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26" name="任意多边形: 形状 182"/>
                <p:cNvSpPr/>
                <p:nvPr>
                  <p:custDataLst>
                    <p:tags r:id="rId61"/>
                  </p:custDataLst>
                </p:nvPr>
              </p:nvSpPr>
              <p:spPr>
                <a:xfrm>
                  <a:off x="14264915" y="3050069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0 h 332851"/>
                    <a:gd name="connsiteX1" fmla="*/ 1120643 w 1120643"/>
                    <a:gd name="connsiteY1" fmla="*/ 39027 h 332851"/>
                    <a:gd name="connsiteX2" fmla="*/ 1120643 w 1120643"/>
                    <a:gd name="connsiteY2" fmla="*/ 176743 h 332851"/>
                    <a:gd name="connsiteX3" fmla="*/ 964610 w 1120643"/>
                    <a:gd name="connsiteY3" fmla="*/ 332851 h 332851"/>
                    <a:gd name="connsiteX4" fmla="*/ 370009 w 1120643"/>
                    <a:gd name="connsiteY4" fmla="*/ 332851 h 332851"/>
                    <a:gd name="connsiteX5" fmla="*/ 329636 w 1120643"/>
                    <a:gd name="connsiteY5" fmla="*/ 292404 h 332851"/>
                    <a:gd name="connsiteX6" fmla="*/ 11962 w 1120643"/>
                    <a:gd name="connsiteY6" fmla="*/ 292404 h 332851"/>
                    <a:gd name="connsiteX7" fmla="*/ 0 w 1120643"/>
                    <a:gd name="connsiteY7" fmla="*/ 280516 h 332851"/>
                    <a:gd name="connsiteX8" fmla="*/ 950779 w 1120643"/>
                    <a:gd name="connsiteY8" fmla="*/ 280516 h 332851"/>
                    <a:gd name="connsiteX9" fmla="*/ 1083037 w 1120643"/>
                    <a:gd name="connsiteY9" fmla="*/ 148258 h 332851"/>
                    <a:gd name="connsiteX10" fmla="*/ 1081691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0"/>
                      </a:moveTo>
                      <a:lnTo>
                        <a:pt x="1120643" y="39027"/>
                      </a:lnTo>
                      <a:lnTo>
                        <a:pt x="1120643" y="176743"/>
                      </a:lnTo>
                      <a:lnTo>
                        <a:pt x="964610" y="332851"/>
                      </a:lnTo>
                      <a:lnTo>
                        <a:pt x="370009" y="332851"/>
                      </a:lnTo>
                      <a:lnTo>
                        <a:pt x="329636" y="292404"/>
                      </a:lnTo>
                      <a:lnTo>
                        <a:pt x="11962" y="292404"/>
                      </a:lnTo>
                      <a:lnTo>
                        <a:pt x="0" y="280516"/>
                      </a:lnTo>
                      <a:lnTo>
                        <a:pt x="950779" y="280516"/>
                      </a:lnTo>
                      <a:lnTo>
                        <a:pt x="1083037" y="148258"/>
                      </a:lnTo>
                      <a:lnTo>
                        <a:pt x="108169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27" name="任意多边形: 形状 183"/>
                <p:cNvSpPr/>
                <p:nvPr>
                  <p:custDataLst>
                    <p:tags r:id="rId62"/>
                  </p:custDataLst>
                </p:nvPr>
              </p:nvSpPr>
              <p:spPr>
                <a:xfrm>
                  <a:off x="14264915" y="2725970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332851 h 332851"/>
                    <a:gd name="connsiteX1" fmla="*/ 1120643 w 1120643"/>
                    <a:gd name="connsiteY1" fmla="*/ 293824 h 332851"/>
                    <a:gd name="connsiteX2" fmla="*/ 1120643 w 1120643"/>
                    <a:gd name="connsiteY2" fmla="*/ 156108 h 332851"/>
                    <a:gd name="connsiteX3" fmla="*/ 964610 w 1120643"/>
                    <a:gd name="connsiteY3" fmla="*/ 0 h 332851"/>
                    <a:gd name="connsiteX4" fmla="*/ 370009 w 1120643"/>
                    <a:gd name="connsiteY4" fmla="*/ 0 h 332851"/>
                    <a:gd name="connsiteX5" fmla="*/ 329636 w 1120643"/>
                    <a:gd name="connsiteY5" fmla="*/ 40448 h 332851"/>
                    <a:gd name="connsiteX6" fmla="*/ 11962 w 1120643"/>
                    <a:gd name="connsiteY6" fmla="*/ 40448 h 332851"/>
                    <a:gd name="connsiteX7" fmla="*/ 0 w 1120643"/>
                    <a:gd name="connsiteY7" fmla="*/ 52335 h 332851"/>
                    <a:gd name="connsiteX8" fmla="*/ 950779 w 1120643"/>
                    <a:gd name="connsiteY8" fmla="*/ 52335 h 332851"/>
                    <a:gd name="connsiteX9" fmla="*/ 1083037 w 1120643"/>
                    <a:gd name="connsiteY9" fmla="*/ 184593 h 332851"/>
                    <a:gd name="connsiteX10" fmla="*/ 1081691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332851"/>
                      </a:moveTo>
                      <a:lnTo>
                        <a:pt x="1120643" y="293824"/>
                      </a:lnTo>
                      <a:lnTo>
                        <a:pt x="1120643" y="156108"/>
                      </a:lnTo>
                      <a:lnTo>
                        <a:pt x="964610" y="0"/>
                      </a:lnTo>
                      <a:lnTo>
                        <a:pt x="370009" y="0"/>
                      </a:lnTo>
                      <a:lnTo>
                        <a:pt x="329636" y="40448"/>
                      </a:lnTo>
                      <a:lnTo>
                        <a:pt x="11962" y="40448"/>
                      </a:lnTo>
                      <a:lnTo>
                        <a:pt x="0" y="52335"/>
                      </a:lnTo>
                      <a:lnTo>
                        <a:pt x="950779" y="52335"/>
                      </a:lnTo>
                      <a:lnTo>
                        <a:pt x="1083037" y="184593"/>
                      </a:lnTo>
                      <a:lnTo>
                        <a:pt x="1081691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  <p:pic>
            <p:nvPicPr>
              <p:cNvPr id="128" name="Picture 499"/>
              <p:cNvPicPr>
                <a:picLocks noChangeAspect="1"/>
              </p:cNvPicPr>
              <p:nvPr>
                <p:custDataLst>
                  <p:tags r:id="rId63"/>
                </p:custDataLst>
              </p:nvPr>
            </p:nvPicPr>
            <p:blipFill>
              <a:blip r:embed="rId38"/>
              <a:stretch>
                <a:fillRect/>
              </a:stretch>
            </p:blipFill>
            <p:spPr>
              <a:xfrm flipV="1">
                <a:off x="1110912" y="1893521"/>
                <a:ext cx="2329143" cy="644009"/>
              </a:xfrm>
              <a:prstGeom prst="rect">
                <a:avLst/>
              </a:prstGeom>
            </p:spPr>
          </p:pic>
          <p:sp>
            <p:nvSpPr>
              <p:cNvPr id="129" name="文本框 128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691786" y="1753671"/>
                <a:ext cx="3011720" cy="750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 w="0"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ea"/>
                  </a:rPr>
                  <a:t> </a:t>
                </a:r>
                <a:r>
                  <a:rPr kumimoji="0" lang="zh-CN" altLang="en-US" sz="2000" b="1" i="0" u="none" strike="noStrike" kern="1200" cap="none" spc="0" normalizeH="0" baseline="0" noProof="0" dirty="0">
                    <a:ln w="0"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ea"/>
                  </a:rPr>
                  <a:t>景观风貌</a:t>
                </a:r>
                <a:endParaRPr kumimoji="0" lang="zh-CN" altLang="en-US" sz="2000" b="1" i="0" u="none" strike="noStrike" kern="1200" cap="none" spc="0" normalizeH="0" baseline="0" noProof="0" dirty="0">
                  <a:ln w="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ea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5632" y="1966"/>
              <a:ext cx="2515" cy="712"/>
              <a:chOff x="654663" y="1686756"/>
              <a:chExt cx="3011720" cy="850774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1143507" y="1802662"/>
                <a:ext cx="2267775" cy="646839"/>
                <a:chOff x="12326752" y="2725970"/>
                <a:chExt cx="2339751" cy="480042"/>
              </a:xfrm>
            </p:grpSpPr>
            <p:sp>
              <p:nvSpPr>
                <p:cNvPr id="133" name="任意多边形: 形状 179"/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12340737" y="2746391"/>
                  <a:ext cx="2311781" cy="439200"/>
                </a:xfrm>
                <a:custGeom>
                  <a:avLst/>
                  <a:gdLst>
                    <a:gd name="connsiteX0" fmla="*/ 56603 w 3075556"/>
                    <a:gd name="connsiteY0" fmla="*/ 0 h 446926"/>
                    <a:gd name="connsiteX1" fmla="*/ 650858 w 3075556"/>
                    <a:gd name="connsiteY1" fmla="*/ 0 h 446926"/>
                    <a:gd name="connsiteX2" fmla="*/ 1053099 w 3075556"/>
                    <a:gd name="connsiteY2" fmla="*/ 0 h 446926"/>
                    <a:gd name="connsiteX3" fmla="*/ 1428203 w 3075556"/>
                    <a:gd name="connsiteY3" fmla="*/ 0 h 446926"/>
                    <a:gd name="connsiteX4" fmla="*/ 1647354 w 3075556"/>
                    <a:gd name="connsiteY4" fmla="*/ 0 h 446926"/>
                    <a:gd name="connsiteX5" fmla="*/ 2022458 w 3075556"/>
                    <a:gd name="connsiteY5" fmla="*/ 0 h 446926"/>
                    <a:gd name="connsiteX6" fmla="*/ 2424699 w 3075556"/>
                    <a:gd name="connsiteY6" fmla="*/ 0 h 446926"/>
                    <a:gd name="connsiteX7" fmla="*/ 3018954 w 3075556"/>
                    <a:gd name="connsiteY7" fmla="*/ 0 h 446926"/>
                    <a:gd name="connsiteX8" fmla="*/ 3075556 w 3075556"/>
                    <a:gd name="connsiteY8" fmla="*/ 56638 h 446926"/>
                    <a:gd name="connsiteX9" fmla="*/ 3075556 w 3075556"/>
                    <a:gd name="connsiteY9" fmla="*/ 185086 h 446926"/>
                    <a:gd name="connsiteX10" fmla="*/ 3075556 w 3075556"/>
                    <a:gd name="connsiteY10" fmla="*/ 261876 h 446926"/>
                    <a:gd name="connsiteX11" fmla="*/ 3075556 w 3075556"/>
                    <a:gd name="connsiteY11" fmla="*/ 390324 h 446926"/>
                    <a:gd name="connsiteX12" fmla="*/ 3018954 w 3075556"/>
                    <a:gd name="connsiteY12" fmla="*/ 446926 h 446926"/>
                    <a:gd name="connsiteX13" fmla="*/ 2424699 w 3075556"/>
                    <a:gd name="connsiteY13" fmla="*/ 446926 h 446926"/>
                    <a:gd name="connsiteX14" fmla="*/ 2022458 w 3075556"/>
                    <a:gd name="connsiteY14" fmla="*/ 446926 h 446926"/>
                    <a:gd name="connsiteX15" fmla="*/ 1647354 w 3075556"/>
                    <a:gd name="connsiteY15" fmla="*/ 446926 h 446926"/>
                    <a:gd name="connsiteX16" fmla="*/ 1428203 w 3075556"/>
                    <a:gd name="connsiteY16" fmla="*/ 446926 h 446926"/>
                    <a:gd name="connsiteX17" fmla="*/ 1053099 w 3075556"/>
                    <a:gd name="connsiteY17" fmla="*/ 446926 h 446926"/>
                    <a:gd name="connsiteX18" fmla="*/ 650858 w 3075556"/>
                    <a:gd name="connsiteY18" fmla="*/ 446926 h 446926"/>
                    <a:gd name="connsiteX19" fmla="*/ 56603 w 3075556"/>
                    <a:gd name="connsiteY19" fmla="*/ 446926 h 446926"/>
                    <a:gd name="connsiteX20" fmla="*/ 0 w 3075556"/>
                    <a:gd name="connsiteY20" fmla="*/ 390324 h 446926"/>
                    <a:gd name="connsiteX21" fmla="*/ 0 w 3075556"/>
                    <a:gd name="connsiteY21" fmla="*/ 261876 h 446926"/>
                    <a:gd name="connsiteX22" fmla="*/ 0 w 3075556"/>
                    <a:gd name="connsiteY22" fmla="*/ 185086 h 446926"/>
                    <a:gd name="connsiteX23" fmla="*/ 0 w 3075556"/>
                    <a:gd name="connsiteY23" fmla="*/ 56638 h 44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075556" h="446926">
                      <a:moveTo>
                        <a:pt x="56603" y="0"/>
                      </a:moveTo>
                      <a:lnTo>
                        <a:pt x="650858" y="0"/>
                      </a:lnTo>
                      <a:lnTo>
                        <a:pt x="1053099" y="0"/>
                      </a:lnTo>
                      <a:lnTo>
                        <a:pt x="1428203" y="0"/>
                      </a:lnTo>
                      <a:lnTo>
                        <a:pt x="1647354" y="0"/>
                      </a:lnTo>
                      <a:lnTo>
                        <a:pt x="2022458" y="0"/>
                      </a:lnTo>
                      <a:lnTo>
                        <a:pt x="2424699" y="0"/>
                      </a:lnTo>
                      <a:lnTo>
                        <a:pt x="3018954" y="0"/>
                      </a:lnTo>
                      <a:lnTo>
                        <a:pt x="3075556" y="56638"/>
                      </a:lnTo>
                      <a:lnTo>
                        <a:pt x="3075556" y="185086"/>
                      </a:lnTo>
                      <a:lnTo>
                        <a:pt x="3075556" y="261876"/>
                      </a:lnTo>
                      <a:lnTo>
                        <a:pt x="3075556" y="390324"/>
                      </a:lnTo>
                      <a:lnTo>
                        <a:pt x="3018954" y="446926"/>
                      </a:lnTo>
                      <a:lnTo>
                        <a:pt x="2424699" y="446926"/>
                      </a:lnTo>
                      <a:lnTo>
                        <a:pt x="2022458" y="446926"/>
                      </a:lnTo>
                      <a:lnTo>
                        <a:pt x="1647354" y="446926"/>
                      </a:lnTo>
                      <a:lnTo>
                        <a:pt x="1428203" y="446926"/>
                      </a:lnTo>
                      <a:lnTo>
                        <a:pt x="1053099" y="446926"/>
                      </a:lnTo>
                      <a:lnTo>
                        <a:pt x="650858" y="446926"/>
                      </a:lnTo>
                      <a:lnTo>
                        <a:pt x="56603" y="446926"/>
                      </a:lnTo>
                      <a:lnTo>
                        <a:pt x="0" y="390324"/>
                      </a:lnTo>
                      <a:lnTo>
                        <a:pt x="0" y="261876"/>
                      </a:lnTo>
                      <a:lnTo>
                        <a:pt x="0" y="185086"/>
                      </a:lnTo>
                      <a:lnTo>
                        <a:pt x="0" y="566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0D4F8">
                        <a:alpha val="44000"/>
                      </a:srgbClr>
                    </a:gs>
                    <a:gs pos="53200">
                      <a:srgbClr val="20D4F8">
                        <a:alpha val="0"/>
                      </a:srgbClr>
                    </a:gs>
                    <a:gs pos="100000">
                      <a:srgbClr val="20D4F8">
                        <a:alpha val="70000"/>
                      </a:srgbClr>
                    </a:gs>
                  </a:gsLst>
                  <a:lin ang="2700000" scaled="1"/>
                  <a:tileRect/>
                </a:gradFill>
                <a:ln w="6350" cap="flat">
                  <a:solidFill>
                    <a:srgbClr val="0830A0">
                      <a:alpha val="6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34" name="任意多边形: 形状 180"/>
                <p:cNvSpPr/>
                <p:nvPr>
                  <p:custDataLst>
                    <p:tags r:id="rId66"/>
                  </p:custDataLst>
                </p:nvPr>
              </p:nvSpPr>
              <p:spPr>
                <a:xfrm>
                  <a:off x="12326752" y="2725970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332851 h 332851"/>
                    <a:gd name="connsiteX1" fmla="*/ 0 w 1120643"/>
                    <a:gd name="connsiteY1" fmla="*/ 293824 h 332851"/>
                    <a:gd name="connsiteX2" fmla="*/ 0 w 1120643"/>
                    <a:gd name="connsiteY2" fmla="*/ 156108 h 332851"/>
                    <a:gd name="connsiteX3" fmla="*/ 156108 w 1120643"/>
                    <a:gd name="connsiteY3" fmla="*/ 0 h 332851"/>
                    <a:gd name="connsiteX4" fmla="*/ 750634 w 1120643"/>
                    <a:gd name="connsiteY4" fmla="*/ 0 h 332851"/>
                    <a:gd name="connsiteX5" fmla="*/ 791082 w 1120643"/>
                    <a:gd name="connsiteY5" fmla="*/ 40448 h 332851"/>
                    <a:gd name="connsiteX6" fmla="*/ 1108756 w 1120643"/>
                    <a:gd name="connsiteY6" fmla="*/ 40448 h 332851"/>
                    <a:gd name="connsiteX7" fmla="*/ 1120643 w 1120643"/>
                    <a:gd name="connsiteY7" fmla="*/ 52335 h 332851"/>
                    <a:gd name="connsiteX8" fmla="*/ 169865 w 1120643"/>
                    <a:gd name="connsiteY8" fmla="*/ 52335 h 332851"/>
                    <a:gd name="connsiteX9" fmla="*/ 37681 w 1120643"/>
                    <a:gd name="connsiteY9" fmla="*/ 184593 h 332851"/>
                    <a:gd name="connsiteX10" fmla="*/ 39027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332851"/>
                      </a:moveTo>
                      <a:lnTo>
                        <a:pt x="0" y="293824"/>
                      </a:lnTo>
                      <a:lnTo>
                        <a:pt x="0" y="156108"/>
                      </a:lnTo>
                      <a:lnTo>
                        <a:pt x="156108" y="0"/>
                      </a:lnTo>
                      <a:lnTo>
                        <a:pt x="750634" y="0"/>
                      </a:lnTo>
                      <a:lnTo>
                        <a:pt x="791082" y="40448"/>
                      </a:lnTo>
                      <a:lnTo>
                        <a:pt x="1108756" y="40448"/>
                      </a:lnTo>
                      <a:lnTo>
                        <a:pt x="1120643" y="52335"/>
                      </a:lnTo>
                      <a:lnTo>
                        <a:pt x="169865" y="52335"/>
                      </a:lnTo>
                      <a:lnTo>
                        <a:pt x="37681" y="184593"/>
                      </a:lnTo>
                      <a:lnTo>
                        <a:pt x="39027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35" name="任意多边形: 形状 181"/>
                <p:cNvSpPr/>
                <p:nvPr>
                  <p:custDataLst>
                    <p:tags r:id="rId67"/>
                  </p:custDataLst>
                </p:nvPr>
              </p:nvSpPr>
              <p:spPr>
                <a:xfrm>
                  <a:off x="12326752" y="3050069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0 h 332851"/>
                    <a:gd name="connsiteX1" fmla="*/ 0 w 1120643"/>
                    <a:gd name="connsiteY1" fmla="*/ 39027 h 332851"/>
                    <a:gd name="connsiteX2" fmla="*/ 0 w 1120643"/>
                    <a:gd name="connsiteY2" fmla="*/ 176743 h 332851"/>
                    <a:gd name="connsiteX3" fmla="*/ 156108 w 1120643"/>
                    <a:gd name="connsiteY3" fmla="*/ 332851 h 332851"/>
                    <a:gd name="connsiteX4" fmla="*/ 750634 w 1120643"/>
                    <a:gd name="connsiteY4" fmla="*/ 332851 h 332851"/>
                    <a:gd name="connsiteX5" fmla="*/ 791082 w 1120643"/>
                    <a:gd name="connsiteY5" fmla="*/ 292404 h 332851"/>
                    <a:gd name="connsiteX6" fmla="*/ 1108756 w 1120643"/>
                    <a:gd name="connsiteY6" fmla="*/ 292404 h 332851"/>
                    <a:gd name="connsiteX7" fmla="*/ 1120643 w 1120643"/>
                    <a:gd name="connsiteY7" fmla="*/ 280516 h 332851"/>
                    <a:gd name="connsiteX8" fmla="*/ 169865 w 1120643"/>
                    <a:gd name="connsiteY8" fmla="*/ 280516 h 332851"/>
                    <a:gd name="connsiteX9" fmla="*/ 37681 w 1120643"/>
                    <a:gd name="connsiteY9" fmla="*/ 148258 h 332851"/>
                    <a:gd name="connsiteX10" fmla="*/ 39027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0"/>
                      </a:moveTo>
                      <a:lnTo>
                        <a:pt x="0" y="39027"/>
                      </a:lnTo>
                      <a:lnTo>
                        <a:pt x="0" y="176743"/>
                      </a:lnTo>
                      <a:lnTo>
                        <a:pt x="156108" y="332851"/>
                      </a:lnTo>
                      <a:lnTo>
                        <a:pt x="750634" y="332851"/>
                      </a:lnTo>
                      <a:lnTo>
                        <a:pt x="791082" y="292404"/>
                      </a:lnTo>
                      <a:lnTo>
                        <a:pt x="1108756" y="292404"/>
                      </a:lnTo>
                      <a:lnTo>
                        <a:pt x="1120643" y="280516"/>
                      </a:lnTo>
                      <a:lnTo>
                        <a:pt x="169865" y="280516"/>
                      </a:lnTo>
                      <a:lnTo>
                        <a:pt x="37681" y="148258"/>
                      </a:lnTo>
                      <a:lnTo>
                        <a:pt x="39027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36" name="任意多边形: 形状 182"/>
                <p:cNvSpPr/>
                <p:nvPr>
                  <p:custDataLst>
                    <p:tags r:id="rId68"/>
                  </p:custDataLst>
                </p:nvPr>
              </p:nvSpPr>
              <p:spPr>
                <a:xfrm>
                  <a:off x="14264915" y="3050069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0 h 332851"/>
                    <a:gd name="connsiteX1" fmla="*/ 1120643 w 1120643"/>
                    <a:gd name="connsiteY1" fmla="*/ 39027 h 332851"/>
                    <a:gd name="connsiteX2" fmla="*/ 1120643 w 1120643"/>
                    <a:gd name="connsiteY2" fmla="*/ 176743 h 332851"/>
                    <a:gd name="connsiteX3" fmla="*/ 964610 w 1120643"/>
                    <a:gd name="connsiteY3" fmla="*/ 332851 h 332851"/>
                    <a:gd name="connsiteX4" fmla="*/ 370009 w 1120643"/>
                    <a:gd name="connsiteY4" fmla="*/ 332851 h 332851"/>
                    <a:gd name="connsiteX5" fmla="*/ 329636 w 1120643"/>
                    <a:gd name="connsiteY5" fmla="*/ 292404 h 332851"/>
                    <a:gd name="connsiteX6" fmla="*/ 11962 w 1120643"/>
                    <a:gd name="connsiteY6" fmla="*/ 292404 h 332851"/>
                    <a:gd name="connsiteX7" fmla="*/ 0 w 1120643"/>
                    <a:gd name="connsiteY7" fmla="*/ 280516 h 332851"/>
                    <a:gd name="connsiteX8" fmla="*/ 950779 w 1120643"/>
                    <a:gd name="connsiteY8" fmla="*/ 280516 h 332851"/>
                    <a:gd name="connsiteX9" fmla="*/ 1083037 w 1120643"/>
                    <a:gd name="connsiteY9" fmla="*/ 148258 h 332851"/>
                    <a:gd name="connsiteX10" fmla="*/ 1081691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0"/>
                      </a:moveTo>
                      <a:lnTo>
                        <a:pt x="1120643" y="39027"/>
                      </a:lnTo>
                      <a:lnTo>
                        <a:pt x="1120643" y="176743"/>
                      </a:lnTo>
                      <a:lnTo>
                        <a:pt x="964610" y="332851"/>
                      </a:lnTo>
                      <a:lnTo>
                        <a:pt x="370009" y="332851"/>
                      </a:lnTo>
                      <a:lnTo>
                        <a:pt x="329636" y="292404"/>
                      </a:lnTo>
                      <a:lnTo>
                        <a:pt x="11962" y="292404"/>
                      </a:lnTo>
                      <a:lnTo>
                        <a:pt x="0" y="280516"/>
                      </a:lnTo>
                      <a:lnTo>
                        <a:pt x="950779" y="280516"/>
                      </a:lnTo>
                      <a:lnTo>
                        <a:pt x="1083037" y="148258"/>
                      </a:lnTo>
                      <a:lnTo>
                        <a:pt x="108169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37" name="任意多边形: 形状 183"/>
                <p:cNvSpPr/>
                <p:nvPr>
                  <p:custDataLst>
                    <p:tags r:id="rId69"/>
                  </p:custDataLst>
                </p:nvPr>
              </p:nvSpPr>
              <p:spPr>
                <a:xfrm>
                  <a:off x="14264915" y="2725970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332851 h 332851"/>
                    <a:gd name="connsiteX1" fmla="*/ 1120643 w 1120643"/>
                    <a:gd name="connsiteY1" fmla="*/ 293824 h 332851"/>
                    <a:gd name="connsiteX2" fmla="*/ 1120643 w 1120643"/>
                    <a:gd name="connsiteY2" fmla="*/ 156108 h 332851"/>
                    <a:gd name="connsiteX3" fmla="*/ 964610 w 1120643"/>
                    <a:gd name="connsiteY3" fmla="*/ 0 h 332851"/>
                    <a:gd name="connsiteX4" fmla="*/ 370009 w 1120643"/>
                    <a:gd name="connsiteY4" fmla="*/ 0 h 332851"/>
                    <a:gd name="connsiteX5" fmla="*/ 329636 w 1120643"/>
                    <a:gd name="connsiteY5" fmla="*/ 40448 h 332851"/>
                    <a:gd name="connsiteX6" fmla="*/ 11962 w 1120643"/>
                    <a:gd name="connsiteY6" fmla="*/ 40448 h 332851"/>
                    <a:gd name="connsiteX7" fmla="*/ 0 w 1120643"/>
                    <a:gd name="connsiteY7" fmla="*/ 52335 h 332851"/>
                    <a:gd name="connsiteX8" fmla="*/ 950779 w 1120643"/>
                    <a:gd name="connsiteY8" fmla="*/ 52335 h 332851"/>
                    <a:gd name="connsiteX9" fmla="*/ 1083037 w 1120643"/>
                    <a:gd name="connsiteY9" fmla="*/ 184593 h 332851"/>
                    <a:gd name="connsiteX10" fmla="*/ 1081691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332851"/>
                      </a:moveTo>
                      <a:lnTo>
                        <a:pt x="1120643" y="293824"/>
                      </a:lnTo>
                      <a:lnTo>
                        <a:pt x="1120643" y="156108"/>
                      </a:lnTo>
                      <a:lnTo>
                        <a:pt x="964610" y="0"/>
                      </a:lnTo>
                      <a:lnTo>
                        <a:pt x="370009" y="0"/>
                      </a:lnTo>
                      <a:lnTo>
                        <a:pt x="329636" y="40448"/>
                      </a:lnTo>
                      <a:lnTo>
                        <a:pt x="11962" y="40448"/>
                      </a:lnTo>
                      <a:lnTo>
                        <a:pt x="0" y="52335"/>
                      </a:lnTo>
                      <a:lnTo>
                        <a:pt x="950779" y="52335"/>
                      </a:lnTo>
                      <a:lnTo>
                        <a:pt x="1083037" y="184593"/>
                      </a:lnTo>
                      <a:lnTo>
                        <a:pt x="1081691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  <p:pic>
            <p:nvPicPr>
              <p:cNvPr id="138" name="Picture 499"/>
              <p:cNvPicPr>
                <a:picLocks noChangeAspect="1"/>
              </p:cNvPicPr>
              <p:nvPr>
                <p:custDataLst>
                  <p:tags r:id="rId70"/>
                </p:custDataLst>
              </p:nvPr>
            </p:nvPicPr>
            <p:blipFill>
              <a:blip r:embed="rId38"/>
              <a:stretch>
                <a:fillRect/>
              </a:stretch>
            </p:blipFill>
            <p:spPr>
              <a:xfrm flipV="1">
                <a:off x="1110912" y="1893521"/>
                <a:ext cx="2329143" cy="644009"/>
              </a:xfrm>
              <a:prstGeom prst="rect">
                <a:avLst/>
              </a:prstGeom>
            </p:spPr>
          </p:pic>
          <p:sp>
            <p:nvSpPr>
              <p:cNvPr id="139" name="文本框 138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654663" y="1686756"/>
                <a:ext cx="3011720" cy="750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 w="0"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ea"/>
                  </a:rPr>
                  <a:t> </a:t>
                </a:r>
                <a:r>
                  <a:rPr kumimoji="0" lang="zh-CN" altLang="en-US" sz="1200" b="1" i="0" u="none" strike="noStrike" kern="1200" cap="none" spc="0" normalizeH="0" baseline="0" noProof="0" dirty="0">
                    <a:ln w="0"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ea"/>
                  </a:rPr>
                  <a:t>社会文化价值共创</a:t>
                </a:r>
                <a:endParaRPr kumimoji="0" lang="zh-CN" altLang="en-US" sz="1200" b="1" i="0" u="none" strike="noStrike" kern="1200" cap="none" spc="0" normalizeH="0" baseline="0" noProof="0" dirty="0">
                  <a:ln w="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ea"/>
                </a:endParaRPr>
              </a:p>
            </p:txBody>
          </p:sp>
        </p:grpSp>
        <p:sp>
          <p:nvSpPr>
            <p:cNvPr id="204" name="文本框 203"/>
            <p:cNvSpPr txBox="1"/>
            <p:nvPr>
              <p:custDataLst>
                <p:tags r:id="rId72"/>
              </p:custDataLst>
            </p:nvPr>
          </p:nvSpPr>
          <p:spPr>
            <a:xfrm>
              <a:off x="637" y="2921"/>
              <a:ext cx="3116" cy="2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桑基鱼塘是中国南方传统农业文化遗产，以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“基塘循环”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为核心，通过“桑叶养蚕、蚕沙喂鱼、塘泥肥基”形成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闭环生态链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，融合多物种共生、分层养殖等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生态智慧与传统技艺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，实现资源零废弃与水土平衡。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73"/>
              </p:custDataLst>
            </p:nvPr>
          </p:nvSpPr>
          <p:spPr>
            <a:xfrm>
              <a:off x="4391" y="2921"/>
              <a:ext cx="3116" cy="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桑基鱼塘以“基塘循环”（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桑叶养蚕→蚕沙喂鱼→塘泥肥基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）闭环生态链保障食物安全，鱼塘提供蛋白，基面产果蔬，蚕蛹添营养，旱涝互补增强抗风险；生计上，蚕丝、渔获及作物形成多元收入，社区协作与资源循环降本增效。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74"/>
              </p:custDataLst>
            </p:nvPr>
          </p:nvSpPr>
          <p:spPr>
            <a:xfrm>
              <a:off x="8063" y="2921"/>
              <a:ext cx="3116" cy="2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桑基鱼塘系统通过“基塘循环”与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多层次空间利用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，显著提升了农业与环境生物多样性，形成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抗逆性生产网络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；环境层面，湿地生态系统滋养浮游生物、两栖动物及鹭鸟等鸟类，土壤微生物与昆虫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协同维持生态平衡。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75"/>
              </p:custDataLst>
            </p:nvPr>
          </p:nvSpPr>
          <p:spPr>
            <a:xfrm>
              <a:off x="15460" y="2706"/>
              <a:ext cx="3116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桑基鱼塘集社会、文化、生态价值于一体：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社会层面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，社区协作凝聚乡村，多元生计（蚕丝、渔业、旅游）提升韧性；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文化层面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，蚕桑技艺、鱼灯节传承生态智慧，塑造地方认同。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76"/>
              </p:custDataLst>
            </p:nvPr>
          </p:nvSpPr>
          <p:spPr>
            <a:xfrm>
              <a:off x="11775" y="2921"/>
              <a:ext cx="3116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桑基鱼塘以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“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基塘交错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”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景观著称，水陆相间形成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循环农业美学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——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桑林鱼塘相映，蚕房渔舟点缀，展现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“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基种桑养蚕、塘养鱼肥基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”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的物质循环。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190" name="图片 189"/>
          <p:cNvPicPr/>
          <p:nvPr>
            <p:custDataLst>
              <p:tags r:id="rId77"/>
            </p:custDataLst>
          </p:nvPr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14935" y="6287770"/>
            <a:ext cx="2782570" cy="426720"/>
          </a:xfrm>
          <a:prstGeom prst="rect">
            <a:avLst/>
          </a:prstGeom>
        </p:spPr>
      </p:pic>
      <p:pic>
        <p:nvPicPr>
          <p:cNvPr id="191" name="Picture 2"/>
          <p:cNvPicPr>
            <a:picLocks noChangeAspect="1" noChangeArrowheads="1"/>
          </p:cNvPicPr>
          <p:nvPr>
            <p:custDataLst>
              <p:tags r:id="rId78"/>
            </p:custDataLst>
          </p:nvPr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70" y="5044440"/>
            <a:ext cx="2137410" cy="125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图片 194" descr="图片包含 室内, 火, 桌子, 建筑&#10;&#10;描述已自动生成"/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60" y="5041265"/>
            <a:ext cx="2058035" cy="1280160"/>
          </a:xfrm>
          <a:prstGeom prst="rect">
            <a:avLst/>
          </a:prstGeom>
        </p:spPr>
      </p:pic>
      <p:pic>
        <p:nvPicPr>
          <p:cNvPr id="197" name="图片 196" descr="房子旁边有许多建筑&#10;&#10;描述已自动生成"/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985" y="5041265"/>
            <a:ext cx="2002790" cy="1273810"/>
          </a:xfrm>
          <a:prstGeom prst="rect">
            <a:avLst/>
          </a:prstGeom>
        </p:spPr>
      </p:pic>
      <p:pic>
        <p:nvPicPr>
          <p:cNvPr id="198" name="图片 197" descr="水上有许多船&#10;&#10;描述已自动生成"/>
          <p:cNvPicPr>
            <a:picLocks noChangeAspect="1"/>
          </p:cNvPicPr>
          <p:nvPr>
            <p:custDataLst>
              <p:tags r:id="rId84"/>
            </p:custDataLst>
          </p:nvPr>
        </p:nvPicPr>
        <p:blipFill rotWithShape="1"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21234" b="8478"/>
          <a:stretch>
            <a:fillRect/>
          </a:stretch>
        </p:blipFill>
        <p:spPr>
          <a:xfrm>
            <a:off x="274320" y="5034915"/>
            <a:ext cx="2138680" cy="12623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82171" y="70441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模块一：数字基因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20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36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8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88"/>
            </p:custDataLst>
          </p:nvPr>
        </p:nvGrpSpPr>
        <p:grpSpPr>
          <a:xfrm>
            <a:off x="274320" y="2762250"/>
            <a:ext cx="11539855" cy="1741170"/>
            <a:chOff x="431" y="2369"/>
            <a:chExt cx="18173" cy="2742"/>
          </a:xfrm>
        </p:grpSpPr>
        <p:sp>
          <p:nvSpPr>
            <p:cNvPr id="9" name="梯形 8"/>
            <p:cNvSpPr/>
            <p:nvPr>
              <p:custDataLst>
                <p:tags r:id="rId89"/>
              </p:custDataLst>
            </p:nvPr>
          </p:nvSpPr>
          <p:spPr>
            <a:xfrm rot="5400000">
              <a:off x="-833" y="3679"/>
              <a:ext cx="2655" cy="126"/>
            </a:xfrm>
            <a:prstGeom prst="trapezoid">
              <a:avLst>
                <a:gd name="adj" fmla="val 152153"/>
              </a:avLst>
            </a:prstGeom>
            <a:solidFill>
              <a:srgbClr val="FEF4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梯形 9"/>
            <p:cNvSpPr/>
            <p:nvPr>
              <p:custDataLst>
                <p:tags r:id="rId90"/>
              </p:custDataLst>
            </p:nvPr>
          </p:nvSpPr>
          <p:spPr>
            <a:xfrm rot="16200000" flipH="1">
              <a:off x="2389" y="3701"/>
              <a:ext cx="2694" cy="126"/>
            </a:xfrm>
            <a:prstGeom prst="trapezoid">
              <a:avLst>
                <a:gd name="adj" fmla="val 152153"/>
              </a:avLst>
            </a:prstGeom>
            <a:solidFill>
              <a:srgbClr val="FEF4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2" name="梯形 141"/>
            <p:cNvSpPr/>
            <p:nvPr>
              <p:custDataLst>
                <p:tags r:id="rId91"/>
              </p:custDataLst>
            </p:nvPr>
          </p:nvSpPr>
          <p:spPr>
            <a:xfrm rot="5400000">
              <a:off x="2936" y="3660"/>
              <a:ext cx="2655" cy="126"/>
            </a:xfrm>
            <a:prstGeom prst="trapezoid">
              <a:avLst>
                <a:gd name="adj" fmla="val 152153"/>
              </a:avLst>
            </a:prstGeom>
            <a:solidFill>
              <a:srgbClr val="FEF4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梯形 142"/>
            <p:cNvSpPr/>
            <p:nvPr>
              <p:custDataLst>
                <p:tags r:id="rId92"/>
              </p:custDataLst>
            </p:nvPr>
          </p:nvSpPr>
          <p:spPr>
            <a:xfrm rot="16200000" flipH="1">
              <a:off x="6158" y="3682"/>
              <a:ext cx="2694" cy="126"/>
            </a:xfrm>
            <a:prstGeom prst="trapezoid">
              <a:avLst>
                <a:gd name="adj" fmla="val 152153"/>
              </a:avLst>
            </a:prstGeom>
            <a:solidFill>
              <a:srgbClr val="FEF4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/>
            <p:cNvSpPr/>
            <p:nvPr>
              <p:custDataLst>
                <p:tags r:id="rId93"/>
              </p:custDataLst>
            </p:nvPr>
          </p:nvSpPr>
          <p:spPr>
            <a:xfrm rot="5400000">
              <a:off x="6608" y="3633"/>
              <a:ext cx="2655" cy="126"/>
            </a:xfrm>
            <a:prstGeom prst="trapezoid">
              <a:avLst>
                <a:gd name="adj" fmla="val 152153"/>
              </a:avLst>
            </a:prstGeom>
            <a:solidFill>
              <a:srgbClr val="FEF4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/>
            <p:cNvSpPr/>
            <p:nvPr>
              <p:custDataLst>
                <p:tags r:id="rId94"/>
              </p:custDataLst>
            </p:nvPr>
          </p:nvSpPr>
          <p:spPr>
            <a:xfrm rot="16200000" flipH="1">
              <a:off x="9830" y="3655"/>
              <a:ext cx="2694" cy="126"/>
            </a:xfrm>
            <a:prstGeom prst="trapezoid">
              <a:avLst>
                <a:gd name="adj" fmla="val 152153"/>
              </a:avLst>
            </a:prstGeom>
            <a:solidFill>
              <a:srgbClr val="FEF4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/>
            <p:cNvSpPr/>
            <p:nvPr>
              <p:custDataLst>
                <p:tags r:id="rId95"/>
              </p:custDataLst>
            </p:nvPr>
          </p:nvSpPr>
          <p:spPr>
            <a:xfrm rot="5400000">
              <a:off x="10320" y="3633"/>
              <a:ext cx="2655" cy="126"/>
            </a:xfrm>
            <a:prstGeom prst="trapezoid">
              <a:avLst>
                <a:gd name="adj" fmla="val 152153"/>
              </a:avLst>
            </a:prstGeom>
            <a:solidFill>
              <a:srgbClr val="FEF4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梯形 148"/>
            <p:cNvSpPr/>
            <p:nvPr>
              <p:custDataLst>
                <p:tags r:id="rId96"/>
              </p:custDataLst>
            </p:nvPr>
          </p:nvSpPr>
          <p:spPr>
            <a:xfrm rot="16200000" flipH="1">
              <a:off x="13542" y="3655"/>
              <a:ext cx="2694" cy="126"/>
            </a:xfrm>
            <a:prstGeom prst="trapezoid">
              <a:avLst>
                <a:gd name="adj" fmla="val 152153"/>
              </a:avLst>
            </a:prstGeom>
            <a:solidFill>
              <a:srgbClr val="FEF4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" name="梯形 150"/>
            <p:cNvSpPr/>
            <p:nvPr>
              <p:custDataLst>
                <p:tags r:id="rId97"/>
              </p:custDataLst>
            </p:nvPr>
          </p:nvSpPr>
          <p:spPr>
            <a:xfrm rot="5400000">
              <a:off x="13972" y="3633"/>
              <a:ext cx="2655" cy="126"/>
            </a:xfrm>
            <a:prstGeom prst="trapezoid">
              <a:avLst>
                <a:gd name="adj" fmla="val 152153"/>
              </a:avLst>
            </a:prstGeom>
            <a:solidFill>
              <a:srgbClr val="FEF4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" name="梯形 158"/>
            <p:cNvSpPr/>
            <p:nvPr>
              <p:custDataLst>
                <p:tags r:id="rId98"/>
              </p:custDataLst>
            </p:nvPr>
          </p:nvSpPr>
          <p:spPr>
            <a:xfrm rot="16200000" flipH="1">
              <a:off x="17194" y="3655"/>
              <a:ext cx="2694" cy="126"/>
            </a:xfrm>
            <a:prstGeom prst="trapezoid">
              <a:avLst>
                <a:gd name="adj" fmla="val 152153"/>
              </a:avLst>
            </a:prstGeom>
            <a:solidFill>
              <a:srgbClr val="FEF4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/>
          <p:nvPr>
            <p:custDataLst>
              <p:tags r:id="rId99"/>
            </p:custDataLst>
          </p:nvPr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0734" r="7739"/>
          <a:stretch>
            <a:fillRect/>
          </a:stretch>
        </p:blipFill>
        <p:spPr>
          <a:xfrm>
            <a:off x="2624455" y="1395095"/>
            <a:ext cx="6723380" cy="108648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20090" y="973455"/>
            <a:ext cx="10661650" cy="1029970"/>
            <a:chOff x="1134" y="1723"/>
            <a:chExt cx="16790" cy="1622"/>
          </a:xfrm>
        </p:grpSpPr>
        <p:grpSp>
          <p:nvGrpSpPr>
            <p:cNvPr id="41" name="组合 40"/>
            <p:cNvGrpSpPr/>
            <p:nvPr/>
          </p:nvGrpSpPr>
          <p:grpSpPr>
            <a:xfrm>
              <a:off x="1134" y="1723"/>
              <a:ext cx="16790" cy="1622"/>
              <a:chOff x="720" y="1595"/>
              <a:chExt cx="17758" cy="1622"/>
            </a:xfrm>
          </p:grpSpPr>
          <p:sp>
            <p:nvSpPr>
              <p:cNvPr id="203" name="任意多边形: 形状 221"/>
              <p:cNvSpPr/>
              <p:nvPr>
                <p:custDataLst>
                  <p:tags r:id="rId100"/>
                </p:custDataLst>
              </p:nvPr>
            </p:nvSpPr>
            <p:spPr>
              <a:xfrm flipH="1">
                <a:off x="720" y="1595"/>
                <a:ext cx="17758" cy="1622"/>
              </a:xfrm>
              <a:custGeom>
                <a:avLst/>
                <a:gdLst>
                  <a:gd name="connsiteX0" fmla="*/ 2770929 w 2770929"/>
                  <a:gd name="connsiteY0" fmla="*/ 0 h 917741"/>
                  <a:gd name="connsiteX1" fmla="*/ 2582622 w 2770929"/>
                  <a:gd name="connsiteY1" fmla="*/ 0 h 917741"/>
                  <a:gd name="connsiteX2" fmla="*/ 188307 w 2770929"/>
                  <a:gd name="connsiteY2" fmla="*/ 0 h 917741"/>
                  <a:gd name="connsiteX3" fmla="*/ 0 w 2770929"/>
                  <a:gd name="connsiteY3" fmla="*/ 0 h 917741"/>
                  <a:gd name="connsiteX4" fmla="*/ 0 w 2770929"/>
                  <a:gd name="connsiteY4" fmla="*/ 212399 h 917741"/>
                  <a:gd name="connsiteX5" fmla="*/ 40230 w 2770929"/>
                  <a:gd name="connsiteY5" fmla="*/ 252627 h 917741"/>
                  <a:gd name="connsiteX6" fmla="*/ 40230 w 2770929"/>
                  <a:gd name="connsiteY6" fmla="*/ 665113 h 917741"/>
                  <a:gd name="connsiteX7" fmla="*/ 0 w 2770929"/>
                  <a:gd name="connsiteY7" fmla="*/ 705341 h 917741"/>
                  <a:gd name="connsiteX8" fmla="*/ 0 w 2770929"/>
                  <a:gd name="connsiteY8" fmla="*/ 917741 h 917741"/>
                  <a:gd name="connsiteX9" fmla="*/ 188307 w 2770929"/>
                  <a:gd name="connsiteY9" fmla="*/ 917741 h 917741"/>
                  <a:gd name="connsiteX10" fmla="*/ 2582622 w 2770929"/>
                  <a:gd name="connsiteY10" fmla="*/ 917741 h 917741"/>
                  <a:gd name="connsiteX11" fmla="*/ 2770929 w 2770929"/>
                  <a:gd name="connsiteY11" fmla="*/ 917741 h 917741"/>
                  <a:gd name="connsiteX12" fmla="*/ 2770929 w 2770929"/>
                  <a:gd name="connsiteY12" fmla="*/ 705341 h 917741"/>
                  <a:gd name="connsiteX13" fmla="*/ 2730699 w 2770929"/>
                  <a:gd name="connsiteY13" fmla="*/ 665113 h 917741"/>
                  <a:gd name="connsiteX14" fmla="*/ 2730699 w 2770929"/>
                  <a:gd name="connsiteY14" fmla="*/ 252627 h 917741"/>
                  <a:gd name="connsiteX15" fmla="*/ 2770929 w 2770929"/>
                  <a:gd name="connsiteY15" fmla="*/ 212399 h 91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70929" h="917741">
                    <a:moveTo>
                      <a:pt x="2770929" y="0"/>
                    </a:moveTo>
                    <a:lnTo>
                      <a:pt x="2582622" y="0"/>
                    </a:lnTo>
                    <a:lnTo>
                      <a:pt x="188307" y="0"/>
                    </a:lnTo>
                    <a:lnTo>
                      <a:pt x="0" y="0"/>
                    </a:lnTo>
                    <a:lnTo>
                      <a:pt x="0" y="212399"/>
                    </a:lnTo>
                    <a:lnTo>
                      <a:pt x="40230" y="252627"/>
                    </a:lnTo>
                    <a:lnTo>
                      <a:pt x="40230" y="665113"/>
                    </a:lnTo>
                    <a:lnTo>
                      <a:pt x="0" y="705341"/>
                    </a:lnTo>
                    <a:lnTo>
                      <a:pt x="0" y="917741"/>
                    </a:lnTo>
                    <a:lnTo>
                      <a:pt x="188307" y="917741"/>
                    </a:lnTo>
                    <a:lnTo>
                      <a:pt x="2582622" y="917741"/>
                    </a:lnTo>
                    <a:lnTo>
                      <a:pt x="2770929" y="917741"/>
                    </a:lnTo>
                    <a:lnTo>
                      <a:pt x="2770929" y="705341"/>
                    </a:lnTo>
                    <a:lnTo>
                      <a:pt x="2730699" y="665113"/>
                    </a:lnTo>
                    <a:lnTo>
                      <a:pt x="2730699" y="252627"/>
                    </a:lnTo>
                    <a:lnTo>
                      <a:pt x="2770929" y="212399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BFEB4">
                      <a:alpha val="31000"/>
                    </a:srgbClr>
                  </a:gs>
                  <a:gs pos="3000">
                    <a:srgbClr val="0B6D73">
                      <a:alpha val="17000"/>
                    </a:srgbClr>
                  </a:gs>
                </a:gsLst>
                <a:lin ang="2700000" scaled="1"/>
                <a:tileRect/>
              </a:gradFill>
              <a:ln w="9525" cap="flat">
                <a:solidFill>
                  <a:srgbClr val="3FCDCD"/>
                </a:solidFill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884" y="1667"/>
                <a:ext cx="13239" cy="66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2400" b="1">
                    <a:solidFill>
                      <a:schemeClr val="bg1"/>
                    </a:solidFill>
                  </a:rPr>
                  <a:t>系统化</a:t>
                </a:r>
                <a:r>
                  <a:rPr lang="zh-CN" altLang="en-US" sz="2400" b="1">
                    <a:solidFill>
                      <a:schemeClr val="bg1"/>
                    </a:solidFill>
                  </a:rPr>
                  <a:t>拆解农业文化遗产</a:t>
                </a:r>
                <a:r>
                  <a:rPr lang="en-US" altLang="zh-CN" sz="2400" b="1">
                    <a:solidFill>
                      <a:schemeClr val="bg1"/>
                    </a:solidFill>
                  </a:rPr>
                  <a:t>		</a:t>
                </a:r>
                <a:r>
                  <a:rPr lang="zh-CN" altLang="en-US" sz="2400" b="1">
                    <a:solidFill>
                      <a:schemeClr val="bg1"/>
                    </a:solidFill>
                  </a:rPr>
                  <a:t>建立可视化的知识图谱</a:t>
                </a:r>
                <a:endParaRPr lang="zh-CN" altLang="en-US" sz="2400" b="1">
                  <a:solidFill>
                    <a:schemeClr val="bg1"/>
                  </a:solidFill>
                </a:endParaRPr>
              </a:p>
              <a:p>
                <a:endParaRPr lang="zh-CN" altLang="en-US" sz="24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4837" y="2553"/>
              <a:ext cx="90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2400" b="1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为个性化学习提供系统、可靠的知识基础</a:t>
              </a:r>
              <a:endParaRPr lang="zh-CN" altLang="en-US" sz="2400" b="1"/>
            </a:p>
          </p:txBody>
        </p:sp>
      </p:grpSp>
    </p:spTree>
    <p:custDataLst>
      <p:tags r:id="rId10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697" y="0"/>
            <a:ext cx="12192001" cy="6858001"/>
          </a:xfrm>
          <a:prstGeom prst="rect">
            <a:avLst/>
          </a:prstGeom>
          <a:gradFill>
            <a:gsLst>
              <a:gs pos="0">
                <a:srgbClr val="0D3C35">
                  <a:lumMod val="94000"/>
                </a:srgbClr>
              </a:gs>
              <a:gs pos="100000">
                <a:srgbClr val="195A4B">
                  <a:lumMod val="90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3" name="图片 22" descr="a27f1a49dfa90eda10a0db2e5a3b69c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" y="3749040"/>
            <a:ext cx="3374390" cy="17557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04374" y="70441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模块二：农遗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工具箱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34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42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sp>
        <p:nvSpPr>
          <p:cNvPr id="105" name="椭圆 104"/>
          <p:cNvSpPr/>
          <p:nvPr/>
        </p:nvSpPr>
        <p:spPr>
          <a:xfrm>
            <a:off x="4293235" y="1928178"/>
            <a:ext cx="3669030" cy="3669030"/>
          </a:xfrm>
          <a:prstGeom prst="ellipse">
            <a:avLst/>
          </a:prstGeom>
          <a:noFill/>
          <a:ln w="12700">
            <a:solidFill>
              <a:srgbClr val="21C93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EBE1D1">
                    <a:alpha val="96000"/>
                  </a:srgb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4223385" y="1854835"/>
            <a:ext cx="3815715" cy="3815715"/>
          </a:xfrm>
          <a:prstGeom prst="ellipse">
            <a:avLst/>
          </a:prstGeom>
          <a:noFill/>
          <a:ln w="12700">
            <a:solidFill>
              <a:srgbClr val="21C93D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EBE1D1">
                    <a:alpha val="96000"/>
                  </a:srgb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pic>
        <p:nvPicPr>
          <p:cNvPr id="6" name="图片 5" descr="68ce51b7412e3c4923535b8d3aeb23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895" y="1709420"/>
            <a:ext cx="2342515" cy="2056765"/>
          </a:xfrm>
          <a:prstGeom prst="roundRect">
            <a:avLst>
              <a:gd name="adj" fmla="val 0"/>
            </a:avLst>
          </a:prstGeom>
          <a:effectLst>
            <a:reflection blurRad="6350" stA="50000" endA="300" endPos="6000" dist="50800" dir="5400000" sy="-100000" algn="bl" rotWithShape="0"/>
          </a:effectLst>
        </p:spPr>
      </p:pic>
      <p:pic>
        <p:nvPicPr>
          <p:cNvPr id="8" name="图片 7" descr="404e18055c8bb278a9c85526ee864e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780" y="4356100"/>
            <a:ext cx="2342515" cy="2056765"/>
          </a:xfrm>
          <a:prstGeom prst="roundRect">
            <a:avLst>
              <a:gd name="adj" fmla="val 0"/>
            </a:avLst>
          </a:prstGeom>
          <a:effectLst>
            <a:reflection blurRad="6350" stA="50000" endA="300" endPos="6000" dist="50800" dir="5400000" sy="-100000" algn="bl" rotWithShape="0"/>
          </a:effectLst>
        </p:spPr>
      </p:pic>
      <p:pic>
        <p:nvPicPr>
          <p:cNvPr id="9" name="图片 8" descr="0c07dd97b1d701ea6ba95e6d1b6e6a8b"/>
          <p:cNvPicPr>
            <a:picLocks noChangeAspect="1"/>
          </p:cNvPicPr>
          <p:nvPr/>
        </p:nvPicPr>
        <p:blipFill>
          <a:blip r:embed="rId6"/>
          <a:srcRect t="1852" b="-3"/>
          <a:stretch>
            <a:fillRect/>
          </a:stretch>
        </p:blipFill>
        <p:spPr>
          <a:xfrm>
            <a:off x="6003290" y="1201420"/>
            <a:ext cx="2342515" cy="2056765"/>
          </a:xfrm>
          <a:prstGeom prst="roundRect">
            <a:avLst>
              <a:gd name="adj" fmla="val 0"/>
            </a:avLst>
          </a:prstGeom>
          <a:effectLst>
            <a:reflection blurRad="6350" stA="50000" endA="300" endPos="6000" dist="50800" dir="5400000" sy="-100000" algn="bl" rotWithShape="0"/>
          </a:effectLst>
        </p:spPr>
      </p:pic>
      <p:pic>
        <p:nvPicPr>
          <p:cNvPr id="46" name="图片 45" descr="283adafd18189a746c1a38a588923d8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0" y="3932555"/>
            <a:ext cx="2321560" cy="2028190"/>
          </a:xfrm>
          <a:prstGeom prst="rect">
            <a:avLst/>
          </a:prstGeom>
        </p:spPr>
      </p:pic>
      <p:grpSp>
        <p:nvGrpSpPr>
          <p:cNvPr id="101" name="组合 100"/>
          <p:cNvGrpSpPr/>
          <p:nvPr/>
        </p:nvGrpSpPr>
        <p:grpSpPr>
          <a:xfrm>
            <a:off x="8559800" y="793115"/>
            <a:ext cx="1887855" cy="389890"/>
            <a:chOff x="15909" y="2601"/>
            <a:chExt cx="2973" cy="614"/>
          </a:xfrm>
        </p:grpSpPr>
        <p:grpSp>
          <p:nvGrpSpPr>
            <p:cNvPr id="81" name="组合 80"/>
            <p:cNvGrpSpPr/>
            <p:nvPr/>
          </p:nvGrpSpPr>
          <p:grpSpPr>
            <a:xfrm>
              <a:off x="15909" y="2601"/>
              <a:ext cx="2964" cy="614"/>
              <a:chOff x="732" y="5318"/>
              <a:chExt cx="1944" cy="614"/>
            </a:xfrm>
          </p:grpSpPr>
          <p:grpSp>
            <p:nvGrpSpPr>
              <p:cNvPr id="82" name="组合 81"/>
              <p:cNvGrpSpPr/>
              <p:nvPr/>
            </p:nvGrpSpPr>
            <p:grpSpPr>
              <a:xfrm rot="0">
                <a:off x="759" y="5318"/>
                <a:ext cx="1894" cy="541"/>
                <a:chOff x="12326752" y="2725970"/>
                <a:chExt cx="2339751" cy="480042"/>
              </a:xfrm>
            </p:grpSpPr>
            <p:sp>
              <p:nvSpPr>
                <p:cNvPr id="83" name="任意多边形: 形状 179"/>
                <p:cNvSpPr/>
                <p:nvPr/>
              </p:nvSpPr>
              <p:spPr>
                <a:xfrm>
                  <a:off x="12340737" y="2746391"/>
                  <a:ext cx="2311781" cy="439200"/>
                </a:xfrm>
                <a:custGeom>
                  <a:avLst/>
                  <a:gdLst>
                    <a:gd name="connsiteX0" fmla="*/ 56603 w 3075556"/>
                    <a:gd name="connsiteY0" fmla="*/ 0 h 446926"/>
                    <a:gd name="connsiteX1" fmla="*/ 650858 w 3075556"/>
                    <a:gd name="connsiteY1" fmla="*/ 0 h 446926"/>
                    <a:gd name="connsiteX2" fmla="*/ 1053099 w 3075556"/>
                    <a:gd name="connsiteY2" fmla="*/ 0 h 446926"/>
                    <a:gd name="connsiteX3" fmla="*/ 1428203 w 3075556"/>
                    <a:gd name="connsiteY3" fmla="*/ 0 h 446926"/>
                    <a:gd name="connsiteX4" fmla="*/ 1647354 w 3075556"/>
                    <a:gd name="connsiteY4" fmla="*/ 0 h 446926"/>
                    <a:gd name="connsiteX5" fmla="*/ 2022458 w 3075556"/>
                    <a:gd name="connsiteY5" fmla="*/ 0 h 446926"/>
                    <a:gd name="connsiteX6" fmla="*/ 2424699 w 3075556"/>
                    <a:gd name="connsiteY6" fmla="*/ 0 h 446926"/>
                    <a:gd name="connsiteX7" fmla="*/ 3018954 w 3075556"/>
                    <a:gd name="connsiteY7" fmla="*/ 0 h 446926"/>
                    <a:gd name="connsiteX8" fmla="*/ 3075556 w 3075556"/>
                    <a:gd name="connsiteY8" fmla="*/ 56638 h 446926"/>
                    <a:gd name="connsiteX9" fmla="*/ 3075556 w 3075556"/>
                    <a:gd name="connsiteY9" fmla="*/ 185086 h 446926"/>
                    <a:gd name="connsiteX10" fmla="*/ 3075556 w 3075556"/>
                    <a:gd name="connsiteY10" fmla="*/ 261876 h 446926"/>
                    <a:gd name="connsiteX11" fmla="*/ 3075556 w 3075556"/>
                    <a:gd name="connsiteY11" fmla="*/ 390324 h 446926"/>
                    <a:gd name="connsiteX12" fmla="*/ 3018954 w 3075556"/>
                    <a:gd name="connsiteY12" fmla="*/ 446926 h 446926"/>
                    <a:gd name="connsiteX13" fmla="*/ 2424699 w 3075556"/>
                    <a:gd name="connsiteY13" fmla="*/ 446926 h 446926"/>
                    <a:gd name="connsiteX14" fmla="*/ 2022458 w 3075556"/>
                    <a:gd name="connsiteY14" fmla="*/ 446926 h 446926"/>
                    <a:gd name="connsiteX15" fmla="*/ 1647354 w 3075556"/>
                    <a:gd name="connsiteY15" fmla="*/ 446926 h 446926"/>
                    <a:gd name="connsiteX16" fmla="*/ 1428203 w 3075556"/>
                    <a:gd name="connsiteY16" fmla="*/ 446926 h 446926"/>
                    <a:gd name="connsiteX17" fmla="*/ 1053099 w 3075556"/>
                    <a:gd name="connsiteY17" fmla="*/ 446926 h 446926"/>
                    <a:gd name="connsiteX18" fmla="*/ 650858 w 3075556"/>
                    <a:gd name="connsiteY18" fmla="*/ 446926 h 446926"/>
                    <a:gd name="connsiteX19" fmla="*/ 56603 w 3075556"/>
                    <a:gd name="connsiteY19" fmla="*/ 446926 h 446926"/>
                    <a:gd name="connsiteX20" fmla="*/ 0 w 3075556"/>
                    <a:gd name="connsiteY20" fmla="*/ 390324 h 446926"/>
                    <a:gd name="connsiteX21" fmla="*/ 0 w 3075556"/>
                    <a:gd name="connsiteY21" fmla="*/ 261876 h 446926"/>
                    <a:gd name="connsiteX22" fmla="*/ 0 w 3075556"/>
                    <a:gd name="connsiteY22" fmla="*/ 185086 h 446926"/>
                    <a:gd name="connsiteX23" fmla="*/ 0 w 3075556"/>
                    <a:gd name="connsiteY23" fmla="*/ 56638 h 44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075556" h="446926">
                      <a:moveTo>
                        <a:pt x="56603" y="0"/>
                      </a:moveTo>
                      <a:lnTo>
                        <a:pt x="650858" y="0"/>
                      </a:lnTo>
                      <a:lnTo>
                        <a:pt x="1053099" y="0"/>
                      </a:lnTo>
                      <a:lnTo>
                        <a:pt x="1428203" y="0"/>
                      </a:lnTo>
                      <a:lnTo>
                        <a:pt x="1647354" y="0"/>
                      </a:lnTo>
                      <a:lnTo>
                        <a:pt x="2022458" y="0"/>
                      </a:lnTo>
                      <a:lnTo>
                        <a:pt x="2424699" y="0"/>
                      </a:lnTo>
                      <a:lnTo>
                        <a:pt x="3018954" y="0"/>
                      </a:lnTo>
                      <a:lnTo>
                        <a:pt x="3075556" y="56638"/>
                      </a:lnTo>
                      <a:lnTo>
                        <a:pt x="3075556" y="185086"/>
                      </a:lnTo>
                      <a:lnTo>
                        <a:pt x="3075556" y="261876"/>
                      </a:lnTo>
                      <a:lnTo>
                        <a:pt x="3075556" y="390324"/>
                      </a:lnTo>
                      <a:lnTo>
                        <a:pt x="3018954" y="446926"/>
                      </a:lnTo>
                      <a:lnTo>
                        <a:pt x="2424699" y="446926"/>
                      </a:lnTo>
                      <a:lnTo>
                        <a:pt x="2022458" y="446926"/>
                      </a:lnTo>
                      <a:lnTo>
                        <a:pt x="1647354" y="446926"/>
                      </a:lnTo>
                      <a:lnTo>
                        <a:pt x="1428203" y="446926"/>
                      </a:lnTo>
                      <a:lnTo>
                        <a:pt x="1053099" y="446926"/>
                      </a:lnTo>
                      <a:lnTo>
                        <a:pt x="650858" y="446926"/>
                      </a:lnTo>
                      <a:lnTo>
                        <a:pt x="56603" y="446926"/>
                      </a:lnTo>
                      <a:lnTo>
                        <a:pt x="0" y="390324"/>
                      </a:lnTo>
                      <a:lnTo>
                        <a:pt x="0" y="261876"/>
                      </a:lnTo>
                      <a:lnTo>
                        <a:pt x="0" y="185086"/>
                      </a:lnTo>
                      <a:lnTo>
                        <a:pt x="0" y="566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0D4F8">
                        <a:alpha val="44000"/>
                      </a:srgbClr>
                    </a:gs>
                    <a:gs pos="53200">
                      <a:srgbClr val="20D4F8">
                        <a:alpha val="0"/>
                      </a:srgbClr>
                    </a:gs>
                    <a:gs pos="100000">
                      <a:srgbClr val="20D4F8">
                        <a:alpha val="70000"/>
                      </a:srgbClr>
                    </a:gs>
                  </a:gsLst>
                  <a:lin ang="2700000" scaled="1"/>
                  <a:tileRect/>
                </a:gradFill>
                <a:ln w="6350" cap="flat">
                  <a:solidFill>
                    <a:srgbClr val="0830A0">
                      <a:alpha val="6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84" name="任意多边形: 形状 180"/>
                <p:cNvSpPr/>
                <p:nvPr/>
              </p:nvSpPr>
              <p:spPr>
                <a:xfrm>
                  <a:off x="12326752" y="2725970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332851 h 332851"/>
                    <a:gd name="connsiteX1" fmla="*/ 0 w 1120643"/>
                    <a:gd name="connsiteY1" fmla="*/ 293824 h 332851"/>
                    <a:gd name="connsiteX2" fmla="*/ 0 w 1120643"/>
                    <a:gd name="connsiteY2" fmla="*/ 156108 h 332851"/>
                    <a:gd name="connsiteX3" fmla="*/ 156108 w 1120643"/>
                    <a:gd name="connsiteY3" fmla="*/ 0 h 332851"/>
                    <a:gd name="connsiteX4" fmla="*/ 750634 w 1120643"/>
                    <a:gd name="connsiteY4" fmla="*/ 0 h 332851"/>
                    <a:gd name="connsiteX5" fmla="*/ 791082 w 1120643"/>
                    <a:gd name="connsiteY5" fmla="*/ 40448 h 332851"/>
                    <a:gd name="connsiteX6" fmla="*/ 1108756 w 1120643"/>
                    <a:gd name="connsiteY6" fmla="*/ 40448 h 332851"/>
                    <a:gd name="connsiteX7" fmla="*/ 1120643 w 1120643"/>
                    <a:gd name="connsiteY7" fmla="*/ 52335 h 332851"/>
                    <a:gd name="connsiteX8" fmla="*/ 169865 w 1120643"/>
                    <a:gd name="connsiteY8" fmla="*/ 52335 h 332851"/>
                    <a:gd name="connsiteX9" fmla="*/ 37681 w 1120643"/>
                    <a:gd name="connsiteY9" fmla="*/ 184593 h 332851"/>
                    <a:gd name="connsiteX10" fmla="*/ 39027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332851"/>
                      </a:moveTo>
                      <a:lnTo>
                        <a:pt x="0" y="293824"/>
                      </a:lnTo>
                      <a:lnTo>
                        <a:pt x="0" y="156108"/>
                      </a:lnTo>
                      <a:lnTo>
                        <a:pt x="156108" y="0"/>
                      </a:lnTo>
                      <a:lnTo>
                        <a:pt x="750634" y="0"/>
                      </a:lnTo>
                      <a:lnTo>
                        <a:pt x="791082" y="40448"/>
                      </a:lnTo>
                      <a:lnTo>
                        <a:pt x="1108756" y="40448"/>
                      </a:lnTo>
                      <a:lnTo>
                        <a:pt x="1120643" y="52335"/>
                      </a:lnTo>
                      <a:lnTo>
                        <a:pt x="169865" y="52335"/>
                      </a:lnTo>
                      <a:lnTo>
                        <a:pt x="37681" y="184593"/>
                      </a:lnTo>
                      <a:lnTo>
                        <a:pt x="39027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85" name="任意多边形: 形状 181"/>
                <p:cNvSpPr/>
                <p:nvPr/>
              </p:nvSpPr>
              <p:spPr>
                <a:xfrm>
                  <a:off x="12326752" y="3050069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0 h 332851"/>
                    <a:gd name="connsiteX1" fmla="*/ 0 w 1120643"/>
                    <a:gd name="connsiteY1" fmla="*/ 39027 h 332851"/>
                    <a:gd name="connsiteX2" fmla="*/ 0 w 1120643"/>
                    <a:gd name="connsiteY2" fmla="*/ 176743 h 332851"/>
                    <a:gd name="connsiteX3" fmla="*/ 156108 w 1120643"/>
                    <a:gd name="connsiteY3" fmla="*/ 332851 h 332851"/>
                    <a:gd name="connsiteX4" fmla="*/ 750634 w 1120643"/>
                    <a:gd name="connsiteY4" fmla="*/ 332851 h 332851"/>
                    <a:gd name="connsiteX5" fmla="*/ 791082 w 1120643"/>
                    <a:gd name="connsiteY5" fmla="*/ 292404 h 332851"/>
                    <a:gd name="connsiteX6" fmla="*/ 1108756 w 1120643"/>
                    <a:gd name="connsiteY6" fmla="*/ 292404 h 332851"/>
                    <a:gd name="connsiteX7" fmla="*/ 1120643 w 1120643"/>
                    <a:gd name="connsiteY7" fmla="*/ 280516 h 332851"/>
                    <a:gd name="connsiteX8" fmla="*/ 169865 w 1120643"/>
                    <a:gd name="connsiteY8" fmla="*/ 280516 h 332851"/>
                    <a:gd name="connsiteX9" fmla="*/ 37681 w 1120643"/>
                    <a:gd name="connsiteY9" fmla="*/ 148258 h 332851"/>
                    <a:gd name="connsiteX10" fmla="*/ 39027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0"/>
                      </a:moveTo>
                      <a:lnTo>
                        <a:pt x="0" y="39027"/>
                      </a:lnTo>
                      <a:lnTo>
                        <a:pt x="0" y="176743"/>
                      </a:lnTo>
                      <a:lnTo>
                        <a:pt x="156108" y="332851"/>
                      </a:lnTo>
                      <a:lnTo>
                        <a:pt x="750634" y="332851"/>
                      </a:lnTo>
                      <a:lnTo>
                        <a:pt x="791082" y="292404"/>
                      </a:lnTo>
                      <a:lnTo>
                        <a:pt x="1108756" y="292404"/>
                      </a:lnTo>
                      <a:lnTo>
                        <a:pt x="1120643" y="280516"/>
                      </a:lnTo>
                      <a:lnTo>
                        <a:pt x="169865" y="280516"/>
                      </a:lnTo>
                      <a:lnTo>
                        <a:pt x="37681" y="148258"/>
                      </a:lnTo>
                      <a:lnTo>
                        <a:pt x="39027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86" name="任意多边形: 形状 182"/>
                <p:cNvSpPr/>
                <p:nvPr/>
              </p:nvSpPr>
              <p:spPr>
                <a:xfrm>
                  <a:off x="14264915" y="3050069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0 h 332851"/>
                    <a:gd name="connsiteX1" fmla="*/ 1120643 w 1120643"/>
                    <a:gd name="connsiteY1" fmla="*/ 39027 h 332851"/>
                    <a:gd name="connsiteX2" fmla="*/ 1120643 w 1120643"/>
                    <a:gd name="connsiteY2" fmla="*/ 176743 h 332851"/>
                    <a:gd name="connsiteX3" fmla="*/ 964610 w 1120643"/>
                    <a:gd name="connsiteY3" fmla="*/ 332851 h 332851"/>
                    <a:gd name="connsiteX4" fmla="*/ 370009 w 1120643"/>
                    <a:gd name="connsiteY4" fmla="*/ 332851 h 332851"/>
                    <a:gd name="connsiteX5" fmla="*/ 329636 w 1120643"/>
                    <a:gd name="connsiteY5" fmla="*/ 292404 h 332851"/>
                    <a:gd name="connsiteX6" fmla="*/ 11962 w 1120643"/>
                    <a:gd name="connsiteY6" fmla="*/ 292404 h 332851"/>
                    <a:gd name="connsiteX7" fmla="*/ 0 w 1120643"/>
                    <a:gd name="connsiteY7" fmla="*/ 280516 h 332851"/>
                    <a:gd name="connsiteX8" fmla="*/ 950779 w 1120643"/>
                    <a:gd name="connsiteY8" fmla="*/ 280516 h 332851"/>
                    <a:gd name="connsiteX9" fmla="*/ 1083037 w 1120643"/>
                    <a:gd name="connsiteY9" fmla="*/ 148258 h 332851"/>
                    <a:gd name="connsiteX10" fmla="*/ 1081691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0"/>
                      </a:moveTo>
                      <a:lnTo>
                        <a:pt x="1120643" y="39027"/>
                      </a:lnTo>
                      <a:lnTo>
                        <a:pt x="1120643" y="176743"/>
                      </a:lnTo>
                      <a:lnTo>
                        <a:pt x="964610" y="332851"/>
                      </a:lnTo>
                      <a:lnTo>
                        <a:pt x="370009" y="332851"/>
                      </a:lnTo>
                      <a:lnTo>
                        <a:pt x="329636" y="292404"/>
                      </a:lnTo>
                      <a:lnTo>
                        <a:pt x="11962" y="292404"/>
                      </a:lnTo>
                      <a:lnTo>
                        <a:pt x="0" y="280516"/>
                      </a:lnTo>
                      <a:lnTo>
                        <a:pt x="950779" y="280516"/>
                      </a:lnTo>
                      <a:lnTo>
                        <a:pt x="1083037" y="148258"/>
                      </a:lnTo>
                      <a:lnTo>
                        <a:pt x="108169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87" name="任意多边形: 形状 183"/>
                <p:cNvSpPr/>
                <p:nvPr/>
              </p:nvSpPr>
              <p:spPr>
                <a:xfrm>
                  <a:off x="14264915" y="2725970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332851 h 332851"/>
                    <a:gd name="connsiteX1" fmla="*/ 1120643 w 1120643"/>
                    <a:gd name="connsiteY1" fmla="*/ 293824 h 332851"/>
                    <a:gd name="connsiteX2" fmla="*/ 1120643 w 1120643"/>
                    <a:gd name="connsiteY2" fmla="*/ 156108 h 332851"/>
                    <a:gd name="connsiteX3" fmla="*/ 964610 w 1120643"/>
                    <a:gd name="connsiteY3" fmla="*/ 0 h 332851"/>
                    <a:gd name="connsiteX4" fmla="*/ 370009 w 1120643"/>
                    <a:gd name="connsiteY4" fmla="*/ 0 h 332851"/>
                    <a:gd name="connsiteX5" fmla="*/ 329636 w 1120643"/>
                    <a:gd name="connsiteY5" fmla="*/ 40448 h 332851"/>
                    <a:gd name="connsiteX6" fmla="*/ 11962 w 1120643"/>
                    <a:gd name="connsiteY6" fmla="*/ 40448 h 332851"/>
                    <a:gd name="connsiteX7" fmla="*/ 0 w 1120643"/>
                    <a:gd name="connsiteY7" fmla="*/ 52335 h 332851"/>
                    <a:gd name="connsiteX8" fmla="*/ 950779 w 1120643"/>
                    <a:gd name="connsiteY8" fmla="*/ 52335 h 332851"/>
                    <a:gd name="connsiteX9" fmla="*/ 1083037 w 1120643"/>
                    <a:gd name="connsiteY9" fmla="*/ 184593 h 332851"/>
                    <a:gd name="connsiteX10" fmla="*/ 1081691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332851"/>
                      </a:moveTo>
                      <a:lnTo>
                        <a:pt x="1120643" y="293824"/>
                      </a:lnTo>
                      <a:lnTo>
                        <a:pt x="1120643" y="156108"/>
                      </a:lnTo>
                      <a:lnTo>
                        <a:pt x="964610" y="0"/>
                      </a:lnTo>
                      <a:lnTo>
                        <a:pt x="370009" y="0"/>
                      </a:lnTo>
                      <a:lnTo>
                        <a:pt x="329636" y="40448"/>
                      </a:lnTo>
                      <a:lnTo>
                        <a:pt x="11962" y="40448"/>
                      </a:lnTo>
                      <a:lnTo>
                        <a:pt x="0" y="52335"/>
                      </a:lnTo>
                      <a:lnTo>
                        <a:pt x="950779" y="52335"/>
                      </a:lnTo>
                      <a:lnTo>
                        <a:pt x="1083037" y="184593"/>
                      </a:lnTo>
                      <a:lnTo>
                        <a:pt x="1081691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  <p:pic>
            <p:nvPicPr>
              <p:cNvPr id="88" name="Picture 49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732" y="5394"/>
                <a:ext cx="1945" cy="539"/>
              </a:xfrm>
              <a:prstGeom prst="rect">
                <a:avLst/>
              </a:prstGeom>
            </p:spPr>
          </p:pic>
        </p:grpSp>
        <p:sp>
          <p:nvSpPr>
            <p:cNvPr id="28" name="文本框 27"/>
            <p:cNvSpPr txBox="1"/>
            <p:nvPr/>
          </p:nvSpPr>
          <p:spPr>
            <a:xfrm>
              <a:off x="16349" y="2628"/>
              <a:ext cx="253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sz="1600" b="1" noProof="0" dirty="0">
                  <a:ln w="0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智能包装设计</a:t>
              </a:r>
              <a:endParaRPr lang="zh-CN" sz="1600" b="1" noProof="0" dirty="0">
                <a:ln w="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76200" y="6429375"/>
            <a:ext cx="1882140" cy="389890"/>
            <a:chOff x="458" y="6690"/>
            <a:chExt cx="2964" cy="614"/>
          </a:xfrm>
        </p:grpSpPr>
        <p:grpSp>
          <p:nvGrpSpPr>
            <p:cNvPr id="73" name="组合 72"/>
            <p:cNvGrpSpPr/>
            <p:nvPr/>
          </p:nvGrpSpPr>
          <p:grpSpPr>
            <a:xfrm>
              <a:off x="458" y="6690"/>
              <a:ext cx="2964" cy="614"/>
              <a:chOff x="732" y="5318"/>
              <a:chExt cx="1944" cy="614"/>
            </a:xfrm>
          </p:grpSpPr>
          <p:grpSp>
            <p:nvGrpSpPr>
              <p:cNvPr id="74" name="组合 73"/>
              <p:cNvGrpSpPr/>
              <p:nvPr/>
            </p:nvGrpSpPr>
            <p:grpSpPr>
              <a:xfrm rot="0">
                <a:off x="759" y="5318"/>
                <a:ext cx="1894" cy="541"/>
                <a:chOff x="12326752" y="2725970"/>
                <a:chExt cx="2339751" cy="480042"/>
              </a:xfrm>
            </p:grpSpPr>
            <p:sp>
              <p:nvSpPr>
                <p:cNvPr id="75" name="任意多边形: 形状 179"/>
                <p:cNvSpPr/>
                <p:nvPr/>
              </p:nvSpPr>
              <p:spPr>
                <a:xfrm>
                  <a:off x="12340737" y="2746391"/>
                  <a:ext cx="2311781" cy="439200"/>
                </a:xfrm>
                <a:custGeom>
                  <a:avLst/>
                  <a:gdLst>
                    <a:gd name="connsiteX0" fmla="*/ 56603 w 3075556"/>
                    <a:gd name="connsiteY0" fmla="*/ 0 h 446926"/>
                    <a:gd name="connsiteX1" fmla="*/ 650858 w 3075556"/>
                    <a:gd name="connsiteY1" fmla="*/ 0 h 446926"/>
                    <a:gd name="connsiteX2" fmla="*/ 1053099 w 3075556"/>
                    <a:gd name="connsiteY2" fmla="*/ 0 h 446926"/>
                    <a:gd name="connsiteX3" fmla="*/ 1428203 w 3075556"/>
                    <a:gd name="connsiteY3" fmla="*/ 0 h 446926"/>
                    <a:gd name="connsiteX4" fmla="*/ 1647354 w 3075556"/>
                    <a:gd name="connsiteY4" fmla="*/ 0 h 446926"/>
                    <a:gd name="connsiteX5" fmla="*/ 2022458 w 3075556"/>
                    <a:gd name="connsiteY5" fmla="*/ 0 h 446926"/>
                    <a:gd name="connsiteX6" fmla="*/ 2424699 w 3075556"/>
                    <a:gd name="connsiteY6" fmla="*/ 0 h 446926"/>
                    <a:gd name="connsiteX7" fmla="*/ 3018954 w 3075556"/>
                    <a:gd name="connsiteY7" fmla="*/ 0 h 446926"/>
                    <a:gd name="connsiteX8" fmla="*/ 3075556 w 3075556"/>
                    <a:gd name="connsiteY8" fmla="*/ 56638 h 446926"/>
                    <a:gd name="connsiteX9" fmla="*/ 3075556 w 3075556"/>
                    <a:gd name="connsiteY9" fmla="*/ 185086 h 446926"/>
                    <a:gd name="connsiteX10" fmla="*/ 3075556 w 3075556"/>
                    <a:gd name="connsiteY10" fmla="*/ 261876 h 446926"/>
                    <a:gd name="connsiteX11" fmla="*/ 3075556 w 3075556"/>
                    <a:gd name="connsiteY11" fmla="*/ 390324 h 446926"/>
                    <a:gd name="connsiteX12" fmla="*/ 3018954 w 3075556"/>
                    <a:gd name="connsiteY12" fmla="*/ 446926 h 446926"/>
                    <a:gd name="connsiteX13" fmla="*/ 2424699 w 3075556"/>
                    <a:gd name="connsiteY13" fmla="*/ 446926 h 446926"/>
                    <a:gd name="connsiteX14" fmla="*/ 2022458 w 3075556"/>
                    <a:gd name="connsiteY14" fmla="*/ 446926 h 446926"/>
                    <a:gd name="connsiteX15" fmla="*/ 1647354 w 3075556"/>
                    <a:gd name="connsiteY15" fmla="*/ 446926 h 446926"/>
                    <a:gd name="connsiteX16" fmla="*/ 1428203 w 3075556"/>
                    <a:gd name="connsiteY16" fmla="*/ 446926 h 446926"/>
                    <a:gd name="connsiteX17" fmla="*/ 1053099 w 3075556"/>
                    <a:gd name="connsiteY17" fmla="*/ 446926 h 446926"/>
                    <a:gd name="connsiteX18" fmla="*/ 650858 w 3075556"/>
                    <a:gd name="connsiteY18" fmla="*/ 446926 h 446926"/>
                    <a:gd name="connsiteX19" fmla="*/ 56603 w 3075556"/>
                    <a:gd name="connsiteY19" fmla="*/ 446926 h 446926"/>
                    <a:gd name="connsiteX20" fmla="*/ 0 w 3075556"/>
                    <a:gd name="connsiteY20" fmla="*/ 390324 h 446926"/>
                    <a:gd name="connsiteX21" fmla="*/ 0 w 3075556"/>
                    <a:gd name="connsiteY21" fmla="*/ 261876 h 446926"/>
                    <a:gd name="connsiteX22" fmla="*/ 0 w 3075556"/>
                    <a:gd name="connsiteY22" fmla="*/ 185086 h 446926"/>
                    <a:gd name="connsiteX23" fmla="*/ 0 w 3075556"/>
                    <a:gd name="connsiteY23" fmla="*/ 56638 h 44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075556" h="446926">
                      <a:moveTo>
                        <a:pt x="56603" y="0"/>
                      </a:moveTo>
                      <a:lnTo>
                        <a:pt x="650858" y="0"/>
                      </a:lnTo>
                      <a:lnTo>
                        <a:pt x="1053099" y="0"/>
                      </a:lnTo>
                      <a:lnTo>
                        <a:pt x="1428203" y="0"/>
                      </a:lnTo>
                      <a:lnTo>
                        <a:pt x="1647354" y="0"/>
                      </a:lnTo>
                      <a:lnTo>
                        <a:pt x="2022458" y="0"/>
                      </a:lnTo>
                      <a:lnTo>
                        <a:pt x="2424699" y="0"/>
                      </a:lnTo>
                      <a:lnTo>
                        <a:pt x="3018954" y="0"/>
                      </a:lnTo>
                      <a:lnTo>
                        <a:pt x="3075556" y="56638"/>
                      </a:lnTo>
                      <a:lnTo>
                        <a:pt x="3075556" y="185086"/>
                      </a:lnTo>
                      <a:lnTo>
                        <a:pt x="3075556" y="261876"/>
                      </a:lnTo>
                      <a:lnTo>
                        <a:pt x="3075556" y="390324"/>
                      </a:lnTo>
                      <a:lnTo>
                        <a:pt x="3018954" y="446926"/>
                      </a:lnTo>
                      <a:lnTo>
                        <a:pt x="2424699" y="446926"/>
                      </a:lnTo>
                      <a:lnTo>
                        <a:pt x="2022458" y="446926"/>
                      </a:lnTo>
                      <a:lnTo>
                        <a:pt x="1647354" y="446926"/>
                      </a:lnTo>
                      <a:lnTo>
                        <a:pt x="1428203" y="446926"/>
                      </a:lnTo>
                      <a:lnTo>
                        <a:pt x="1053099" y="446926"/>
                      </a:lnTo>
                      <a:lnTo>
                        <a:pt x="650858" y="446926"/>
                      </a:lnTo>
                      <a:lnTo>
                        <a:pt x="56603" y="446926"/>
                      </a:lnTo>
                      <a:lnTo>
                        <a:pt x="0" y="390324"/>
                      </a:lnTo>
                      <a:lnTo>
                        <a:pt x="0" y="261876"/>
                      </a:lnTo>
                      <a:lnTo>
                        <a:pt x="0" y="185086"/>
                      </a:lnTo>
                      <a:lnTo>
                        <a:pt x="0" y="566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0D4F8">
                        <a:alpha val="44000"/>
                      </a:srgbClr>
                    </a:gs>
                    <a:gs pos="53200">
                      <a:srgbClr val="20D4F8">
                        <a:alpha val="0"/>
                      </a:srgbClr>
                    </a:gs>
                    <a:gs pos="100000">
                      <a:srgbClr val="20D4F8">
                        <a:alpha val="70000"/>
                      </a:srgbClr>
                    </a:gs>
                  </a:gsLst>
                  <a:lin ang="2700000" scaled="1"/>
                  <a:tileRect/>
                </a:gradFill>
                <a:ln w="6350" cap="flat">
                  <a:solidFill>
                    <a:srgbClr val="0830A0">
                      <a:alpha val="6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76" name="任意多边形: 形状 180"/>
                <p:cNvSpPr/>
                <p:nvPr/>
              </p:nvSpPr>
              <p:spPr>
                <a:xfrm>
                  <a:off x="12326752" y="2725970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332851 h 332851"/>
                    <a:gd name="connsiteX1" fmla="*/ 0 w 1120643"/>
                    <a:gd name="connsiteY1" fmla="*/ 293824 h 332851"/>
                    <a:gd name="connsiteX2" fmla="*/ 0 w 1120643"/>
                    <a:gd name="connsiteY2" fmla="*/ 156108 h 332851"/>
                    <a:gd name="connsiteX3" fmla="*/ 156108 w 1120643"/>
                    <a:gd name="connsiteY3" fmla="*/ 0 h 332851"/>
                    <a:gd name="connsiteX4" fmla="*/ 750634 w 1120643"/>
                    <a:gd name="connsiteY4" fmla="*/ 0 h 332851"/>
                    <a:gd name="connsiteX5" fmla="*/ 791082 w 1120643"/>
                    <a:gd name="connsiteY5" fmla="*/ 40448 h 332851"/>
                    <a:gd name="connsiteX6" fmla="*/ 1108756 w 1120643"/>
                    <a:gd name="connsiteY6" fmla="*/ 40448 h 332851"/>
                    <a:gd name="connsiteX7" fmla="*/ 1120643 w 1120643"/>
                    <a:gd name="connsiteY7" fmla="*/ 52335 h 332851"/>
                    <a:gd name="connsiteX8" fmla="*/ 169865 w 1120643"/>
                    <a:gd name="connsiteY8" fmla="*/ 52335 h 332851"/>
                    <a:gd name="connsiteX9" fmla="*/ 37681 w 1120643"/>
                    <a:gd name="connsiteY9" fmla="*/ 184593 h 332851"/>
                    <a:gd name="connsiteX10" fmla="*/ 39027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332851"/>
                      </a:moveTo>
                      <a:lnTo>
                        <a:pt x="0" y="293824"/>
                      </a:lnTo>
                      <a:lnTo>
                        <a:pt x="0" y="156108"/>
                      </a:lnTo>
                      <a:lnTo>
                        <a:pt x="156108" y="0"/>
                      </a:lnTo>
                      <a:lnTo>
                        <a:pt x="750634" y="0"/>
                      </a:lnTo>
                      <a:lnTo>
                        <a:pt x="791082" y="40448"/>
                      </a:lnTo>
                      <a:lnTo>
                        <a:pt x="1108756" y="40448"/>
                      </a:lnTo>
                      <a:lnTo>
                        <a:pt x="1120643" y="52335"/>
                      </a:lnTo>
                      <a:lnTo>
                        <a:pt x="169865" y="52335"/>
                      </a:lnTo>
                      <a:lnTo>
                        <a:pt x="37681" y="184593"/>
                      </a:lnTo>
                      <a:lnTo>
                        <a:pt x="39027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77" name="任意多边形: 形状 181"/>
                <p:cNvSpPr/>
                <p:nvPr/>
              </p:nvSpPr>
              <p:spPr>
                <a:xfrm>
                  <a:off x="12326752" y="3050069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0 h 332851"/>
                    <a:gd name="connsiteX1" fmla="*/ 0 w 1120643"/>
                    <a:gd name="connsiteY1" fmla="*/ 39027 h 332851"/>
                    <a:gd name="connsiteX2" fmla="*/ 0 w 1120643"/>
                    <a:gd name="connsiteY2" fmla="*/ 176743 h 332851"/>
                    <a:gd name="connsiteX3" fmla="*/ 156108 w 1120643"/>
                    <a:gd name="connsiteY3" fmla="*/ 332851 h 332851"/>
                    <a:gd name="connsiteX4" fmla="*/ 750634 w 1120643"/>
                    <a:gd name="connsiteY4" fmla="*/ 332851 h 332851"/>
                    <a:gd name="connsiteX5" fmla="*/ 791082 w 1120643"/>
                    <a:gd name="connsiteY5" fmla="*/ 292404 h 332851"/>
                    <a:gd name="connsiteX6" fmla="*/ 1108756 w 1120643"/>
                    <a:gd name="connsiteY6" fmla="*/ 292404 h 332851"/>
                    <a:gd name="connsiteX7" fmla="*/ 1120643 w 1120643"/>
                    <a:gd name="connsiteY7" fmla="*/ 280516 h 332851"/>
                    <a:gd name="connsiteX8" fmla="*/ 169865 w 1120643"/>
                    <a:gd name="connsiteY8" fmla="*/ 280516 h 332851"/>
                    <a:gd name="connsiteX9" fmla="*/ 37681 w 1120643"/>
                    <a:gd name="connsiteY9" fmla="*/ 148258 h 332851"/>
                    <a:gd name="connsiteX10" fmla="*/ 39027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0"/>
                      </a:moveTo>
                      <a:lnTo>
                        <a:pt x="0" y="39027"/>
                      </a:lnTo>
                      <a:lnTo>
                        <a:pt x="0" y="176743"/>
                      </a:lnTo>
                      <a:lnTo>
                        <a:pt x="156108" y="332851"/>
                      </a:lnTo>
                      <a:lnTo>
                        <a:pt x="750634" y="332851"/>
                      </a:lnTo>
                      <a:lnTo>
                        <a:pt x="791082" y="292404"/>
                      </a:lnTo>
                      <a:lnTo>
                        <a:pt x="1108756" y="292404"/>
                      </a:lnTo>
                      <a:lnTo>
                        <a:pt x="1120643" y="280516"/>
                      </a:lnTo>
                      <a:lnTo>
                        <a:pt x="169865" y="280516"/>
                      </a:lnTo>
                      <a:lnTo>
                        <a:pt x="37681" y="148258"/>
                      </a:lnTo>
                      <a:lnTo>
                        <a:pt x="39027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78" name="任意多边形: 形状 182"/>
                <p:cNvSpPr/>
                <p:nvPr/>
              </p:nvSpPr>
              <p:spPr>
                <a:xfrm>
                  <a:off x="14264915" y="3050069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0 h 332851"/>
                    <a:gd name="connsiteX1" fmla="*/ 1120643 w 1120643"/>
                    <a:gd name="connsiteY1" fmla="*/ 39027 h 332851"/>
                    <a:gd name="connsiteX2" fmla="*/ 1120643 w 1120643"/>
                    <a:gd name="connsiteY2" fmla="*/ 176743 h 332851"/>
                    <a:gd name="connsiteX3" fmla="*/ 964610 w 1120643"/>
                    <a:gd name="connsiteY3" fmla="*/ 332851 h 332851"/>
                    <a:gd name="connsiteX4" fmla="*/ 370009 w 1120643"/>
                    <a:gd name="connsiteY4" fmla="*/ 332851 h 332851"/>
                    <a:gd name="connsiteX5" fmla="*/ 329636 w 1120643"/>
                    <a:gd name="connsiteY5" fmla="*/ 292404 h 332851"/>
                    <a:gd name="connsiteX6" fmla="*/ 11962 w 1120643"/>
                    <a:gd name="connsiteY6" fmla="*/ 292404 h 332851"/>
                    <a:gd name="connsiteX7" fmla="*/ 0 w 1120643"/>
                    <a:gd name="connsiteY7" fmla="*/ 280516 h 332851"/>
                    <a:gd name="connsiteX8" fmla="*/ 950779 w 1120643"/>
                    <a:gd name="connsiteY8" fmla="*/ 280516 h 332851"/>
                    <a:gd name="connsiteX9" fmla="*/ 1083037 w 1120643"/>
                    <a:gd name="connsiteY9" fmla="*/ 148258 h 332851"/>
                    <a:gd name="connsiteX10" fmla="*/ 1081691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0"/>
                      </a:moveTo>
                      <a:lnTo>
                        <a:pt x="1120643" y="39027"/>
                      </a:lnTo>
                      <a:lnTo>
                        <a:pt x="1120643" y="176743"/>
                      </a:lnTo>
                      <a:lnTo>
                        <a:pt x="964610" y="332851"/>
                      </a:lnTo>
                      <a:lnTo>
                        <a:pt x="370009" y="332851"/>
                      </a:lnTo>
                      <a:lnTo>
                        <a:pt x="329636" y="292404"/>
                      </a:lnTo>
                      <a:lnTo>
                        <a:pt x="11962" y="292404"/>
                      </a:lnTo>
                      <a:lnTo>
                        <a:pt x="0" y="280516"/>
                      </a:lnTo>
                      <a:lnTo>
                        <a:pt x="950779" y="280516"/>
                      </a:lnTo>
                      <a:lnTo>
                        <a:pt x="1083037" y="148258"/>
                      </a:lnTo>
                      <a:lnTo>
                        <a:pt x="108169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79" name="任意多边形: 形状 183"/>
                <p:cNvSpPr/>
                <p:nvPr/>
              </p:nvSpPr>
              <p:spPr>
                <a:xfrm>
                  <a:off x="14264915" y="2725970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332851 h 332851"/>
                    <a:gd name="connsiteX1" fmla="*/ 1120643 w 1120643"/>
                    <a:gd name="connsiteY1" fmla="*/ 293824 h 332851"/>
                    <a:gd name="connsiteX2" fmla="*/ 1120643 w 1120643"/>
                    <a:gd name="connsiteY2" fmla="*/ 156108 h 332851"/>
                    <a:gd name="connsiteX3" fmla="*/ 964610 w 1120643"/>
                    <a:gd name="connsiteY3" fmla="*/ 0 h 332851"/>
                    <a:gd name="connsiteX4" fmla="*/ 370009 w 1120643"/>
                    <a:gd name="connsiteY4" fmla="*/ 0 h 332851"/>
                    <a:gd name="connsiteX5" fmla="*/ 329636 w 1120643"/>
                    <a:gd name="connsiteY5" fmla="*/ 40448 h 332851"/>
                    <a:gd name="connsiteX6" fmla="*/ 11962 w 1120643"/>
                    <a:gd name="connsiteY6" fmla="*/ 40448 h 332851"/>
                    <a:gd name="connsiteX7" fmla="*/ 0 w 1120643"/>
                    <a:gd name="connsiteY7" fmla="*/ 52335 h 332851"/>
                    <a:gd name="connsiteX8" fmla="*/ 950779 w 1120643"/>
                    <a:gd name="connsiteY8" fmla="*/ 52335 h 332851"/>
                    <a:gd name="connsiteX9" fmla="*/ 1083037 w 1120643"/>
                    <a:gd name="connsiteY9" fmla="*/ 184593 h 332851"/>
                    <a:gd name="connsiteX10" fmla="*/ 1081691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332851"/>
                      </a:moveTo>
                      <a:lnTo>
                        <a:pt x="1120643" y="293824"/>
                      </a:lnTo>
                      <a:lnTo>
                        <a:pt x="1120643" y="156108"/>
                      </a:lnTo>
                      <a:lnTo>
                        <a:pt x="964610" y="0"/>
                      </a:lnTo>
                      <a:lnTo>
                        <a:pt x="370009" y="0"/>
                      </a:lnTo>
                      <a:lnTo>
                        <a:pt x="329636" y="40448"/>
                      </a:lnTo>
                      <a:lnTo>
                        <a:pt x="11962" y="40448"/>
                      </a:lnTo>
                      <a:lnTo>
                        <a:pt x="0" y="52335"/>
                      </a:lnTo>
                      <a:lnTo>
                        <a:pt x="950779" y="52335"/>
                      </a:lnTo>
                      <a:lnTo>
                        <a:pt x="1083037" y="184593"/>
                      </a:lnTo>
                      <a:lnTo>
                        <a:pt x="1081691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  <p:pic>
            <p:nvPicPr>
              <p:cNvPr id="80" name="Picture 49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732" y="5394"/>
                <a:ext cx="1945" cy="539"/>
              </a:xfrm>
              <a:prstGeom prst="rect">
                <a:avLst/>
              </a:prstGeom>
            </p:spPr>
          </p:pic>
        </p:grpSp>
        <p:sp>
          <p:nvSpPr>
            <p:cNvPr id="29" name="文本框 28"/>
            <p:cNvSpPr txBox="1"/>
            <p:nvPr/>
          </p:nvSpPr>
          <p:spPr>
            <a:xfrm>
              <a:off x="688" y="6708"/>
              <a:ext cx="26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1600" b="1" noProof="0" dirty="0">
                  <a:ln w="0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游戏小程序定制</a:t>
              </a:r>
              <a:endParaRPr lang="zh-CN" sz="1600" b="1" noProof="0" dirty="0">
                <a:ln w="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8902700" y="3884295"/>
            <a:ext cx="1902460" cy="389890"/>
            <a:chOff x="15886" y="6495"/>
            <a:chExt cx="2996" cy="614"/>
          </a:xfrm>
        </p:grpSpPr>
        <p:grpSp>
          <p:nvGrpSpPr>
            <p:cNvPr id="89" name="组合 88"/>
            <p:cNvGrpSpPr/>
            <p:nvPr/>
          </p:nvGrpSpPr>
          <p:grpSpPr>
            <a:xfrm>
              <a:off x="15886" y="6495"/>
              <a:ext cx="2996" cy="614"/>
              <a:chOff x="732" y="5318"/>
              <a:chExt cx="1944" cy="614"/>
            </a:xfrm>
          </p:grpSpPr>
          <p:grpSp>
            <p:nvGrpSpPr>
              <p:cNvPr id="90" name="组合 89"/>
              <p:cNvGrpSpPr/>
              <p:nvPr/>
            </p:nvGrpSpPr>
            <p:grpSpPr>
              <a:xfrm rot="0">
                <a:off x="759" y="5318"/>
                <a:ext cx="1894" cy="541"/>
                <a:chOff x="12326752" y="2725970"/>
                <a:chExt cx="2339751" cy="480042"/>
              </a:xfrm>
            </p:grpSpPr>
            <p:sp>
              <p:nvSpPr>
                <p:cNvPr id="91" name="任意多边形: 形状 179"/>
                <p:cNvSpPr/>
                <p:nvPr/>
              </p:nvSpPr>
              <p:spPr>
                <a:xfrm>
                  <a:off x="12340737" y="2746391"/>
                  <a:ext cx="2311781" cy="439200"/>
                </a:xfrm>
                <a:custGeom>
                  <a:avLst/>
                  <a:gdLst>
                    <a:gd name="connsiteX0" fmla="*/ 56603 w 3075556"/>
                    <a:gd name="connsiteY0" fmla="*/ 0 h 446926"/>
                    <a:gd name="connsiteX1" fmla="*/ 650858 w 3075556"/>
                    <a:gd name="connsiteY1" fmla="*/ 0 h 446926"/>
                    <a:gd name="connsiteX2" fmla="*/ 1053099 w 3075556"/>
                    <a:gd name="connsiteY2" fmla="*/ 0 h 446926"/>
                    <a:gd name="connsiteX3" fmla="*/ 1428203 w 3075556"/>
                    <a:gd name="connsiteY3" fmla="*/ 0 h 446926"/>
                    <a:gd name="connsiteX4" fmla="*/ 1647354 w 3075556"/>
                    <a:gd name="connsiteY4" fmla="*/ 0 h 446926"/>
                    <a:gd name="connsiteX5" fmla="*/ 2022458 w 3075556"/>
                    <a:gd name="connsiteY5" fmla="*/ 0 h 446926"/>
                    <a:gd name="connsiteX6" fmla="*/ 2424699 w 3075556"/>
                    <a:gd name="connsiteY6" fmla="*/ 0 h 446926"/>
                    <a:gd name="connsiteX7" fmla="*/ 3018954 w 3075556"/>
                    <a:gd name="connsiteY7" fmla="*/ 0 h 446926"/>
                    <a:gd name="connsiteX8" fmla="*/ 3075556 w 3075556"/>
                    <a:gd name="connsiteY8" fmla="*/ 56638 h 446926"/>
                    <a:gd name="connsiteX9" fmla="*/ 3075556 w 3075556"/>
                    <a:gd name="connsiteY9" fmla="*/ 185086 h 446926"/>
                    <a:gd name="connsiteX10" fmla="*/ 3075556 w 3075556"/>
                    <a:gd name="connsiteY10" fmla="*/ 261876 h 446926"/>
                    <a:gd name="connsiteX11" fmla="*/ 3075556 w 3075556"/>
                    <a:gd name="connsiteY11" fmla="*/ 390324 h 446926"/>
                    <a:gd name="connsiteX12" fmla="*/ 3018954 w 3075556"/>
                    <a:gd name="connsiteY12" fmla="*/ 446926 h 446926"/>
                    <a:gd name="connsiteX13" fmla="*/ 2424699 w 3075556"/>
                    <a:gd name="connsiteY13" fmla="*/ 446926 h 446926"/>
                    <a:gd name="connsiteX14" fmla="*/ 2022458 w 3075556"/>
                    <a:gd name="connsiteY14" fmla="*/ 446926 h 446926"/>
                    <a:gd name="connsiteX15" fmla="*/ 1647354 w 3075556"/>
                    <a:gd name="connsiteY15" fmla="*/ 446926 h 446926"/>
                    <a:gd name="connsiteX16" fmla="*/ 1428203 w 3075556"/>
                    <a:gd name="connsiteY16" fmla="*/ 446926 h 446926"/>
                    <a:gd name="connsiteX17" fmla="*/ 1053099 w 3075556"/>
                    <a:gd name="connsiteY17" fmla="*/ 446926 h 446926"/>
                    <a:gd name="connsiteX18" fmla="*/ 650858 w 3075556"/>
                    <a:gd name="connsiteY18" fmla="*/ 446926 h 446926"/>
                    <a:gd name="connsiteX19" fmla="*/ 56603 w 3075556"/>
                    <a:gd name="connsiteY19" fmla="*/ 446926 h 446926"/>
                    <a:gd name="connsiteX20" fmla="*/ 0 w 3075556"/>
                    <a:gd name="connsiteY20" fmla="*/ 390324 h 446926"/>
                    <a:gd name="connsiteX21" fmla="*/ 0 w 3075556"/>
                    <a:gd name="connsiteY21" fmla="*/ 261876 h 446926"/>
                    <a:gd name="connsiteX22" fmla="*/ 0 w 3075556"/>
                    <a:gd name="connsiteY22" fmla="*/ 185086 h 446926"/>
                    <a:gd name="connsiteX23" fmla="*/ 0 w 3075556"/>
                    <a:gd name="connsiteY23" fmla="*/ 56638 h 44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075556" h="446926">
                      <a:moveTo>
                        <a:pt x="56603" y="0"/>
                      </a:moveTo>
                      <a:lnTo>
                        <a:pt x="650858" y="0"/>
                      </a:lnTo>
                      <a:lnTo>
                        <a:pt x="1053099" y="0"/>
                      </a:lnTo>
                      <a:lnTo>
                        <a:pt x="1428203" y="0"/>
                      </a:lnTo>
                      <a:lnTo>
                        <a:pt x="1647354" y="0"/>
                      </a:lnTo>
                      <a:lnTo>
                        <a:pt x="2022458" y="0"/>
                      </a:lnTo>
                      <a:lnTo>
                        <a:pt x="2424699" y="0"/>
                      </a:lnTo>
                      <a:lnTo>
                        <a:pt x="3018954" y="0"/>
                      </a:lnTo>
                      <a:lnTo>
                        <a:pt x="3075556" y="56638"/>
                      </a:lnTo>
                      <a:lnTo>
                        <a:pt x="3075556" y="185086"/>
                      </a:lnTo>
                      <a:lnTo>
                        <a:pt x="3075556" y="261876"/>
                      </a:lnTo>
                      <a:lnTo>
                        <a:pt x="3075556" y="390324"/>
                      </a:lnTo>
                      <a:lnTo>
                        <a:pt x="3018954" y="446926"/>
                      </a:lnTo>
                      <a:lnTo>
                        <a:pt x="2424699" y="446926"/>
                      </a:lnTo>
                      <a:lnTo>
                        <a:pt x="2022458" y="446926"/>
                      </a:lnTo>
                      <a:lnTo>
                        <a:pt x="1647354" y="446926"/>
                      </a:lnTo>
                      <a:lnTo>
                        <a:pt x="1428203" y="446926"/>
                      </a:lnTo>
                      <a:lnTo>
                        <a:pt x="1053099" y="446926"/>
                      </a:lnTo>
                      <a:lnTo>
                        <a:pt x="650858" y="446926"/>
                      </a:lnTo>
                      <a:lnTo>
                        <a:pt x="56603" y="446926"/>
                      </a:lnTo>
                      <a:lnTo>
                        <a:pt x="0" y="390324"/>
                      </a:lnTo>
                      <a:lnTo>
                        <a:pt x="0" y="261876"/>
                      </a:lnTo>
                      <a:lnTo>
                        <a:pt x="0" y="185086"/>
                      </a:lnTo>
                      <a:lnTo>
                        <a:pt x="0" y="566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0D4F8">
                        <a:alpha val="44000"/>
                      </a:srgbClr>
                    </a:gs>
                    <a:gs pos="53200">
                      <a:srgbClr val="20D4F8">
                        <a:alpha val="0"/>
                      </a:srgbClr>
                    </a:gs>
                    <a:gs pos="100000">
                      <a:srgbClr val="20D4F8">
                        <a:alpha val="70000"/>
                      </a:srgbClr>
                    </a:gs>
                  </a:gsLst>
                  <a:lin ang="2700000" scaled="1"/>
                  <a:tileRect/>
                </a:gradFill>
                <a:ln w="6350" cap="flat">
                  <a:solidFill>
                    <a:srgbClr val="0830A0">
                      <a:alpha val="6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92" name="任意多边形: 形状 180"/>
                <p:cNvSpPr/>
                <p:nvPr/>
              </p:nvSpPr>
              <p:spPr>
                <a:xfrm>
                  <a:off x="12326752" y="2725970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332851 h 332851"/>
                    <a:gd name="connsiteX1" fmla="*/ 0 w 1120643"/>
                    <a:gd name="connsiteY1" fmla="*/ 293824 h 332851"/>
                    <a:gd name="connsiteX2" fmla="*/ 0 w 1120643"/>
                    <a:gd name="connsiteY2" fmla="*/ 156108 h 332851"/>
                    <a:gd name="connsiteX3" fmla="*/ 156108 w 1120643"/>
                    <a:gd name="connsiteY3" fmla="*/ 0 h 332851"/>
                    <a:gd name="connsiteX4" fmla="*/ 750634 w 1120643"/>
                    <a:gd name="connsiteY4" fmla="*/ 0 h 332851"/>
                    <a:gd name="connsiteX5" fmla="*/ 791082 w 1120643"/>
                    <a:gd name="connsiteY5" fmla="*/ 40448 h 332851"/>
                    <a:gd name="connsiteX6" fmla="*/ 1108756 w 1120643"/>
                    <a:gd name="connsiteY6" fmla="*/ 40448 h 332851"/>
                    <a:gd name="connsiteX7" fmla="*/ 1120643 w 1120643"/>
                    <a:gd name="connsiteY7" fmla="*/ 52335 h 332851"/>
                    <a:gd name="connsiteX8" fmla="*/ 169865 w 1120643"/>
                    <a:gd name="connsiteY8" fmla="*/ 52335 h 332851"/>
                    <a:gd name="connsiteX9" fmla="*/ 37681 w 1120643"/>
                    <a:gd name="connsiteY9" fmla="*/ 184593 h 332851"/>
                    <a:gd name="connsiteX10" fmla="*/ 39027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332851"/>
                      </a:moveTo>
                      <a:lnTo>
                        <a:pt x="0" y="293824"/>
                      </a:lnTo>
                      <a:lnTo>
                        <a:pt x="0" y="156108"/>
                      </a:lnTo>
                      <a:lnTo>
                        <a:pt x="156108" y="0"/>
                      </a:lnTo>
                      <a:lnTo>
                        <a:pt x="750634" y="0"/>
                      </a:lnTo>
                      <a:lnTo>
                        <a:pt x="791082" y="40448"/>
                      </a:lnTo>
                      <a:lnTo>
                        <a:pt x="1108756" y="40448"/>
                      </a:lnTo>
                      <a:lnTo>
                        <a:pt x="1120643" y="52335"/>
                      </a:lnTo>
                      <a:lnTo>
                        <a:pt x="169865" y="52335"/>
                      </a:lnTo>
                      <a:lnTo>
                        <a:pt x="37681" y="184593"/>
                      </a:lnTo>
                      <a:lnTo>
                        <a:pt x="39027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93" name="任意多边形: 形状 181"/>
                <p:cNvSpPr/>
                <p:nvPr/>
              </p:nvSpPr>
              <p:spPr>
                <a:xfrm>
                  <a:off x="12326752" y="3050069"/>
                  <a:ext cx="401588" cy="155943"/>
                </a:xfrm>
                <a:custGeom>
                  <a:avLst/>
                  <a:gdLst>
                    <a:gd name="connsiteX0" fmla="*/ 39027 w 1120643"/>
                    <a:gd name="connsiteY0" fmla="*/ 0 h 332851"/>
                    <a:gd name="connsiteX1" fmla="*/ 0 w 1120643"/>
                    <a:gd name="connsiteY1" fmla="*/ 39027 h 332851"/>
                    <a:gd name="connsiteX2" fmla="*/ 0 w 1120643"/>
                    <a:gd name="connsiteY2" fmla="*/ 176743 h 332851"/>
                    <a:gd name="connsiteX3" fmla="*/ 156108 w 1120643"/>
                    <a:gd name="connsiteY3" fmla="*/ 332851 h 332851"/>
                    <a:gd name="connsiteX4" fmla="*/ 750634 w 1120643"/>
                    <a:gd name="connsiteY4" fmla="*/ 332851 h 332851"/>
                    <a:gd name="connsiteX5" fmla="*/ 791082 w 1120643"/>
                    <a:gd name="connsiteY5" fmla="*/ 292404 h 332851"/>
                    <a:gd name="connsiteX6" fmla="*/ 1108756 w 1120643"/>
                    <a:gd name="connsiteY6" fmla="*/ 292404 h 332851"/>
                    <a:gd name="connsiteX7" fmla="*/ 1120643 w 1120643"/>
                    <a:gd name="connsiteY7" fmla="*/ 280516 h 332851"/>
                    <a:gd name="connsiteX8" fmla="*/ 169865 w 1120643"/>
                    <a:gd name="connsiteY8" fmla="*/ 280516 h 332851"/>
                    <a:gd name="connsiteX9" fmla="*/ 37681 w 1120643"/>
                    <a:gd name="connsiteY9" fmla="*/ 148258 h 332851"/>
                    <a:gd name="connsiteX10" fmla="*/ 39027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39027" y="0"/>
                      </a:moveTo>
                      <a:lnTo>
                        <a:pt x="0" y="39027"/>
                      </a:lnTo>
                      <a:lnTo>
                        <a:pt x="0" y="176743"/>
                      </a:lnTo>
                      <a:lnTo>
                        <a:pt x="156108" y="332851"/>
                      </a:lnTo>
                      <a:lnTo>
                        <a:pt x="750634" y="332851"/>
                      </a:lnTo>
                      <a:lnTo>
                        <a:pt x="791082" y="292404"/>
                      </a:lnTo>
                      <a:lnTo>
                        <a:pt x="1108756" y="292404"/>
                      </a:lnTo>
                      <a:lnTo>
                        <a:pt x="1120643" y="280516"/>
                      </a:lnTo>
                      <a:lnTo>
                        <a:pt x="169865" y="280516"/>
                      </a:lnTo>
                      <a:lnTo>
                        <a:pt x="37681" y="148258"/>
                      </a:lnTo>
                      <a:lnTo>
                        <a:pt x="39027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94" name="任意多边形: 形状 182"/>
                <p:cNvSpPr/>
                <p:nvPr/>
              </p:nvSpPr>
              <p:spPr>
                <a:xfrm>
                  <a:off x="14264915" y="3050069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0 h 332851"/>
                    <a:gd name="connsiteX1" fmla="*/ 1120643 w 1120643"/>
                    <a:gd name="connsiteY1" fmla="*/ 39027 h 332851"/>
                    <a:gd name="connsiteX2" fmla="*/ 1120643 w 1120643"/>
                    <a:gd name="connsiteY2" fmla="*/ 176743 h 332851"/>
                    <a:gd name="connsiteX3" fmla="*/ 964610 w 1120643"/>
                    <a:gd name="connsiteY3" fmla="*/ 332851 h 332851"/>
                    <a:gd name="connsiteX4" fmla="*/ 370009 w 1120643"/>
                    <a:gd name="connsiteY4" fmla="*/ 332851 h 332851"/>
                    <a:gd name="connsiteX5" fmla="*/ 329636 w 1120643"/>
                    <a:gd name="connsiteY5" fmla="*/ 292404 h 332851"/>
                    <a:gd name="connsiteX6" fmla="*/ 11962 w 1120643"/>
                    <a:gd name="connsiteY6" fmla="*/ 292404 h 332851"/>
                    <a:gd name="connsiteX7" fmla="*/ 0 w 1120643"/>
                    <a:gd name="connsiteY7" fmla="*/ 280516 h 332851"/>
                    <a:gd name="connsiteX8" fmla="*/ 950779 w 1120643"/>
                    <a:gd name="connsiteY8" fmla="*/ 280516 h 332851"/>
                    <a:gd name="connsiteX9" fmla="*/ 1083037 w 1120643"/>
                    <a:gd name="connsiteY9" fmla="*/ 148258 h 332851"/>
                    <a:gd name="connsiteX10" fmla="*/ 1081691 w 1120643"/>
                    <a:gd name="connsiteY10" fmla="*/ 0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0"/>
                      </a:moveTo>
                      <a:lnTo>
                        <a:pt x="1120643" y="39027"/>
                      </a:lnTo>
                      <a:lnTo>
                        <a:pt x="1120643" y="176743"/>
                      </a:lnTo>
                      <a:lnTo>
                        <a:pt x="964610" y="332851"/>
                      </a:lnTo>
                      <a:lnTo>
                        <a:pt x="370009" y="332851"/>
                      </a:lnTo>
                      <a:lnTo>
                        <a:pt x="329636" y="292404"/>
                      </a:lnTo>
                      <a:lnTo>
                        <a:pt x="11962" y="292404"/>
                      </a:lnTo>
                      <a:lnTo>
                        <a:pt x="0" y="280516"/>
                      </a:lnTo>
                      <a:lnTo>
                        <a:pt x="950779" y="280516"/>
                      </a:lnTo>
                      <a:lnTo>
                        <a:pt x="1083037" y="148258"/>
                      </a:lnTo>
                      <a:lnTo>
                        <a:pt x="108169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95" name="任意多边形: 形状 183"/>
                <p:cNvSpPr/>
                <p:nvPr/>
              </p:nvSpPr>
              <p:spPr>
                <a:xfrm>
                  <a:off x="14264915" y="2725970"/>
                  <a:ext cx="401588" cy="155943"/>
                </a:xfrm>
                <a:custGeom>
                  <a:avLst/>
                  <a:gdLst>
                    <a:gd name="connsiteX0" fmla="*/ 1081691 w 1120643"/>
                    <a:gd name="connsiteY0" fmla="*/ 332851 h 332851"/>
                    <a:gd name="connsiteX1" fmla="*/ 1120643 w 1120643"/>
                    <a:gd name="connsiteY1" fmla="*/ 293824 h 332851"/>
                    <a:gd name="connsiteX2" fmla="*/ 1120643 w 1120643"/>
                    <a:gd name="connsiteY2" fmla="*/ 156108 h 332851"/>
                    <a:gd name="connsiteX3" fmla="*/ 964610 w 1120643"/>
                    <a:gd name="connsiteY3" fmla="*/ 0 h 332851"/>
                    <a:gd name="connsiteX4" fmla="*/ 370009 w 1120643"/>
                    <a:gd name="connsiteY4" fmla="*/ 0 h 332851"/>
                    <a:gd name="connsiteX5" fmla="*/ 329636 w 1120643"/>
                    <a:gd name="connsiteY5" fmla="*/ 40448 h 332851"/>
                    <a:gd name="connsiteX6" fmla="*/ 11962 w 1120643"/>
                    <a:gd name="connsiteY6" fmla="*/ 40448 h 332851"/>
                    <a:gd name="connsiteX7" fmla="*/ 0 w 1120643"/>
                    <a:gd name="connsiteY7" fmla="*/ 52335 h 332851"/>
                    <a:gd name="connsiteX8" fmla="*/ 950779 w 1120643"/>
                    <a:gd name="connsiteY8" fmla="*/ 52335 h 332851"/>
                    <a:gd name="connsiteX9" fmla="*/ 1083037 w 1120643"/>
                    <a:gd name="connsiteY9" fmla="*/ 184593 h 332851"/>
                    <a:gd name="connsiteX10" fmla="*/ 1081691 w 1120643"/>
                    <a:gd name="connsiteY10" fmla="*/ 332851 h 33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0643" h="332851">
                      <a:moveTo>
                        <a:pt x="1081691" y="332851"/>
                      </a:moveTo>
                      <a:lnTo>
                        <a:pt x="1120643" y="293824"/>
                      </a:lnTo>
                      <a:lnTo>
                        <a:pt x="1120643" y="156108"/>
                      </a:lnTo>
                      <a:lnTo>
                        <a:pt x="964610" y="0"/>
                      </a:lnTo>
                      <a:lnTo>
                        <a:pt x="370009" y="0"/>
                      </a:lnTo>
                      <a:lnTo>
                        <a:pt x="329636" y="40448"/>
                      </a:lnTo>
                      <a:lnTo>
                        <a:pt x="11962" y="40448"/>
                      </a:lnTo>
                      <a:lnTo>
                        <a:pt x="0" y="52335"/>
                      </a:lnTo>
                      <a:lnTo>
                        <a:pt x="950779" y="52335"/>
                      </a:lnTo>
                      <a:lnTo>
                        <a:pt x="1083037" y="184593"/>
                      </a:lnTo>
                      <a:lnTo>
                        <a:pt x="1081691" y="33285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EF4AC"/>
                    </a:gs>
                    <a:gs pos="3000">
                      <a:srgbClr val="FEF4AC"/>
                    </a:gs>
                  </a:gsLst>
                  <a:lin ang="2700000" scaled="1"/>
                </a:gradFill>
                <a:ln w="7454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  <p:pic>
            <p:nvPicPr>
              <p:cNvPr id="96" name="Picture 49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732" y="5394"/>
                <a:ext cx="1945" cy="539"/>
              </a:xfrm>
              <a:prstGeom prst="rect">
                <a:avLst/>
              </a:prstGeom>
            </p:spPr>
          </p:pic>
        </p:grpSp>
        <p:sp>
          <p:nvSpPr>
            <p:cNvPr id="35" name="文本框 34"/>
            <p:cNvSpPr txBox="1"/>
            <p:nvPr/>
          </p:nvSpPr>
          <p:spPr>
            <a:xfrm>
              <a:off x="15929" y="6518"/>
              <a:ext cx="289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 noProof="0" dirty="0">
                  <a:ln w="0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AI</a:t>
              </a:r>
              <a:r>
                <a:rPr lang="zh-CN" altLang="en-US" sz="1600" b="1" noProof="0" dirty="0">
                  <a:ln w="0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动画地图定制</a:t>
              </a:r>
              <a:endParaRPr lang="zh-CN" altLang="en-US" sz="1600" b="1" noProof="0" dirty="0">
                <a:ln w="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190" name="图片 189"/>
          <p:cNvPicPr/>
          <p:nvPr>
            <p:custDataLst>
              <p:tags r:id="rId9"/>
            </p:custDataLst>
          </p:nvPr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74010" y="3718560"/>
            <a:ext cx="3001645" cy="426720"/>
          </a:xfrm>
          <a:prstGeom prst="rect">
            <a:avLst/>
          </a:prstGeom>
        </p:spPr>
      </p:pic>
      <p:sp>
        <p:nvSpPr>
          <p:cNvPr id="199" name="任意多边形: 形状 221"/>
          <p:cNvSpPr/>
          <p:nvPr>
            <p:custDataLst>
              <p:tags r:id="rId11"/>
            </p:custDataLst>
          </p:nvPr>
        </p:nvSpPr>
        <p:spPr>
          <a:xfrm flipH="1">
            <a:off x="90170" y="817880"/>
            <a:ext cx="5624195" cy="706755"/>
          </a:xfrm>
          <a:custGeom>
            <a:avLst/>
            <a:gdLst>
              <a:gd name="connsiteX0" fmla="*/ 2770929 w 2770929"/>
              <a:gd name="connsiteY0" fmla="*/ 0 h 917741"/>
              <a:gd name="connsiteX1" fmla="*/ 2582622 w 2770929"/>
              <a:gd name="connsiteY1" fmla="*/ 0 h 917741"/>
              <a:gd name="connsiteX2" fmla="*/ 188307 w 2770929"/>
              <a:gd name="connsiteY2" fmla="*/ 0 h 917741"/>
              <a:gd name="connsiteX3" fmla="*/ 0 w 2770929"/>
              <a:gd name="connsiteY3" fmla="*/ 0 h 917741"/>
              <a:gd name="connsiteX4" fmla="*/ 0 w 2770929"/>
              <a:gd name="connsiteY4" fmla="*/ 212399 h 917741"/>
              <a:gd name="connsiteX5" fmla="*/ 40230 w 2770929"/>
              <a:gd name="connsiteY5" fmla="*/ 252627 h 917741"/>
              <a:gd name="connsiteX6" fmla="*/ 40230 w 2770929"/>
              <a:gd name="connsiteY6" fmla="*/ 665113 h 917741"/>
              <a:gd name="connsiteX7" fmla="*/ 0 w 2770929"/>
              <a:gd name="connsiteY7" fmla="*/ 705341 h 917741"/>
              <a:gd name="connsiteX8" fmla="*/ 0 w 2770929"/>
              <a:gd name="connsiteY8" fmla="*/ 917741 h 917741"/>
              <a:gd name="connsiteX9" fmla="*/ 188307 w 2770929"/>
              <a:gd name="connsiteY9" fmla="*/ 917741 h 917741"/>
              <a:gd name="connsiteX10" fmla="*/ 2582622 w 2770929"/>
              <a:gd name="connsiteY10" fmla="*/ 917741 h 917741"/>
              <a:gd name="connsiteX11" fmla="*/ 2770929 w 2770929"/>
              <a:gd name="connsiteY11" fmla="*/ 917741 h 917741"/>
              <a:gd name="connsiteX12" fmla="*/ 2770929 w 2770929"/>
              <a:gd name="connsiteY12" fmla="*/ 705341 h 917741"/>
              <a:gd name="connsiteX13" fmla="*/ 2730699 w 2770929"/>
              <a:gd name="connsiteY13" fmla="*/ 665113 h 917741"/>
              <a:gd name="connsiteX14" fmla="*/ 2730699 w 2770929"/>
              <a:gd name="connsiteY14" fmla="*/ 252627 h 917741"/>
              <a:gd name="connsiteX15" fmla="*/ 2770929 w 2770929"/>
              <a:gd name="connsiteY15" fmla="*/ 212399 h 9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70929" h="917741">
                <a:moveTo>
                  <a:pt x="2770929" y="0"/>
                </a:moveTo>
                <a:lnTo>
                  <a:pt x="2582622" y="0"/>
                </a:lnTo>
                <a:lnTo>
                  <a:pt x="188307" y="0"/>
                </a:lnTo>
                <a:lnTo>
                  <a:pt x="0" y="0"/>
                </a:lnTo>
                <a:lnTo>
                  <a:pt x="0" y="212399"/>
                </a:lnTo>
                <a:lnTo>
                  <a:pt x="40230" y="252627"/>
                </a:lnTo>
                <a:lnTo>
                  <a:pt x="40230" y="665113"/>
                </a:lnTo>
                <a:lnTo>
                  <a:pt x="0" y="705341"/>
                </a:lnTo>
                <a:lnTo>
                  <a:pt x="0" y="917741"/>
                </a:lnTo>
                <a:lnTo>
                  <a:pt x="188307" y="917741"/>
                </a:lnTo>
                <a:lnTo>
                  <a:pt x="2582622" y="917741"/>
                </a:lnTo>
                <a:lnTo>
                  <a:pt x="2770929" y="917741"/>
                </a:lnTo>
                <a:lnTo>
                  <a:pt x="2770929" y="705341"/>
                </a:lnTo>
                <a:lnTo>
                  <a:pt x="2730699" y="665113"/>
                </a:lnTo>
                <a:lnTo>
                  <a:pt x="2730699" y="252627"/>
                </a:lnTo>
                <a:lnTo>
                  <a:pt x="2770929" y="212399"/>
                </a:lnTo>
                <a:close/>
              </a:path>
            </a:pathLst>
          </a:custGeom>
          <a:gradFill flip="none" rotWithShape="1">
            <a:gsLst>
              <a:gs pos="100000">
                <a:srgbClr val="0BFEB4">
                  <a:alpha val="31000"/>
                </a:srgbClr>
              </a:gs>
              <a:gs pos="3000">
                <a:srgbClr val="0B6D73">
                  <a:alpha val="17000"/>
                </a:srgbClr>
              </a:gs>
            </a:gsLst>
            <a:lin ang="2700000" scaled="1"/>
            <a:tileRect/>
          </a:gradFill>
          <a:ln w="9525" cap="flat">
            <a:solidFill>
              <a:srgbClr val="3FCDCD"/>
            </a:solidFill>
            <a:prstDash val="solid"/>
            <a:miter/>
          </a:ln>
        </p:spPr>
        <p:txBody>
          <a:bodyPr wrap="square" rtlCol="0" anchor="ctr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7" name="任意多边形: 形状 221"/>
          <p:cNvSpPr/>
          <p:nvPr>
            <p:custDataLst>
              <p:tags r:id="rId12"/>
            </p:custDataLst>
          </p:nvPr>
        </p:nvSpPr>
        <p:spPr>
          <a:xfrm flipH="1">
            <a:off x="98425" y="5591810"/>
            <a:ext cx="3388360" cy="708025"/>
          </a:xfrm>
          <a:custGeom>
            <a:avLst/>
            <a:gdLst>
              <a:gd name="connsiteX0" fmla="*/ 2770929 w 2770929"/>
              <a:gd name="connsiteY0" fmla="*/ 0 h 917741"/>
              <a:gd name="connsiteX1" fmla="*/ 2582622 w 2770929"/>
              <a:gd name="connsiteY1" fmla="*/ 0 h 917741"/>
              <a:gd name="connsiteX2" fmla="*/ 188307 w 2770929"/>
              <a:gd name="connsiteY2" fmla="*/ 0 h 917741"/>
              <a:gd name="connsiteX3" fmla="*/ 0 w 2770929"/>
              <a:gd name="connsiteY3" fmla="*/ 0 h 917741"/>
              <a:gd name="connsiteX4" fmla="*/ 0 w 2770929"/>
              <a:gd name="connsiteY4" fmla="*/ 212399 h 917741"/>
              <a:gd name="connsiteX5" fmla="*/ 40230 w 2770929"/>
              <a:gd name="connsiteY5" fmla="*/ 252627 h 917741"/>
              <a:gd name="connsiteX6" fmla="*/ 40230 w 2770929"/>
              <a:gd name="connsiteY6" fmla="*/ 665113 h 917741"/>
              <a:gd name="connsiteX7" fmla="*/ 0 w 2770929"/>
              <a:gd name="connsiteY7" fmla="*/ 705341 h 917741"/>
              <a:gd name="connsiteX8" fmla="*/ 0 w 2770929"/>
              <a:gd name="connsiteY8" fmla="*/ 917741 h 917741"/>
              <a:gd name="connsiteX9" fmla="*/ 188307 w 2770929"/>
              <a:gd name="connsiteY9" fmla="*/ 917741 h 917741"/>
              <a:gd name="connsiteX10" fmla="*/ 2582622 w 2770929"/>
              <a:gd name="connsiteY10" fmla="*/ 917741 h 917741"/>
              <a:gd name="connsiteX11" fmla="*/ 2770929 w 2770929"/>
              <a:gd name="connsiteY11" fmla="*/ 917741 h 917741"/>
              <a:gd name="connsiteX12" fmla="*/ 2770929 w 2770929"/>
              <a:gd name="connsiteY12" fmla="*/ 705341 h 917741"/>
              <a:gd name="connsiteX13" fmla="*/ 2730699 w 2770929"/>
              <a:gd name="connsiteY13" fmla="*/ 665113 h 917741"/>
              <a:gd name="connsiteX14" fmla="*/ 2730699 w 2770929"/>
              <a:gd name="connsiteY14" fmla="*/ 252627 h 917741"/>
              <a:gd name="connsiteX15" fmla="*/ 2770929 w 2770929"/>
              <a:gd name="connsiteY15" fmla="*/ 212399 h 9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70929" h="917741">
                <a:moveTo>
                  <a:pt x="2770929" y="0"/>
                </a:moveTo>
                <a:lnTo>
                  <a:pt x="2582622" y="0"/>
                </a:lnTo>
                <a:lnTo>
                  <a:pt x="188307" y="0"/>
                </a:lnTo>
                <a:lnTo>
                  <a:pt x="0" y="0"/>
                </a:lnTo>
                <a:lnTo>
                  <a:pt x="0" y="212399"/>
                </a:lnTo>
                <a:lnTo>
                  <a:pt x="40230" y="252627"/>
                </a:lnTo>
                <a:lnTo>
                  <a:pt x="40230" y="665113"/>
                </a:lnTo>
                <a:lnTo>
                  <a:pt x="0" y="705341"/>
                </a:lnTo>
                <a:lnTo>
                  <a:pt x="0" y="917741"/>
                </a:lnTo>
                <a:lnTo>
                  <a:pt x="188307" y="917741"/>
                </a:lnTo>
                <a:lnTo>
                  <a:pt x="2582622" y="917741"/>
                </a:lnTo>
                <a:lnTo>
                  <a:pt x="2770929" y="917741"/>
                </a:lnTo>
                <a:lnTo>
                  <a:pt x="2770929" y="705341"/>
                </a:lnTo>
                <a:lnTo>
                  <a:pt x="2730699" y="665113"/>
                </a:lnTo>
                <a:lnTo>
                  <a:pt x="2730699" y="252627"/>
                </a:lnTo>
                <a:lnTo>
                  <a:pt x="2770929" y="212399"/>
                </a:lnTo>
                <a:close/>
              </a:path>
            </a:pathLst>
          </a:custGeom>
          <a:gradFill flip="none" rotWithShape="1">
            <a:gsLst>
              <a:gs pos="100000">
                <a:srgbClr val="0BFEB4">
                  <a:alpha val="31000"/>
                </a:srgbClr>
              </a:gs>
              <a:gs pos="3000">
                <a:srgbClr val="0B6D73">
                  <a:alpha val="17000"/>
                </a:srgbClr>
              </a:gs>
            </a:gsLst>
            <a:lin ang="2700000" scaled="1"/>
            <a:tileRect/>
          </a:gradFill>
          <a:ln w="9525" cap="flat">
            <a:solidFill>
              <a:srgbClr val="3FCDCD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任意多边形: 形状 221"/>
          <p:cNvSpPr/>
          <p:nvPr>
            <p:custDataLst>
              <p:tags r:id="rId13"/>
            </p:custDataLst>
          </p:nvPr>
        </p:nvSpPr>
        <p:spPr>
          <a:xfrm flipH="1">
            <a:off x="8559800" y="1226185"/>
            <a:ext cx="3619500" cy="922020"/>
          </a:xfrm>
          <a:custGeom>
            <a:avLst/>
            <a:gdLst>
              <a:gd name="connsiteX0" fmla="*/ 2770929 w 2770929"/>
              <a:gd name="connsiteY0" fmla="*/ 0 h 917741"/>
              <a:gd name="connsiteX1" fmla="*/ 2582622 w 2770929"/>
              <a:gd name="connsiteY1" fmla="*/ 0 h 917741"/>
              <a:gd name="connsiteX2" fmla="*/ 188307 w 2770929"/>
              <a:gd name="connsiteY2" fmla="*/ 0 h 917741"/>
              <a:gd name="connsiteX3" fmla="*/ 0 w 2770929"/>
              <a:gd name="connsiteY3" fmla="*/ 0 h 917741"/>
              <a:gd name="connsiteX4" fmla="*/ 0 w 2770929"/>
              <a:gd name="connsiteY4" fmla="*/ 212399 h 917741"/>
              <a:gd name="connsiteX5" fmla="*/ 40230 w 2770929"/>
              <a:gd name="connsiteY5" fmla="*/ 252627 h 917741"/>
              <a:gd name="connsiteX6" fmla="*/ 40230 w 2770929"/>
              <a:gd name="connsiteY6" fmla="*/ 665113 h 917741"/>
              <a:gd name="connsiteX7" fmla="*/ 0 w 2770929"/>
              <a:gd name="connsiteY7" fmla="*/ 705341 h 917741"/>
              <a:gd name="connsiteX8" fmla="*/ 0 w 2770929"/>
              <a:gd name="connsiteY8" fmla="*/ 917741 h 917741"/>
              <a:gd name="connsiteX9" fmla="*/ 188307 w 2770929"/>
              <a:gd name="connsiteY9" fmla="*/ 917741 h 917741"/>
              <a:gd name="connsiteX10" fmla="*/ 2582622 w 2770929"/>
              <a:gd name="connsiteY10" fmla="*/ 917741 h 917741"/>
              <a:gd name="connsiteX11" fmla="*/ 2770929 w 2770929"/>
              <a:gd name="connsiteY11" fmla="*/ 917741 h 917741"/>
              <a:gd name="connsiteX12" fmla="*/ 2770929 w 2770929"/>
              <a:gd name="connsiteY12" fmla="*/ 705341 h 917741"/>
              <a:gd name="connsiteX13" fmla="*/ 2730699 w 2770929"/>
              <a:gd name="connsiteY13" fmla="*/ 665113 h 917741"/>
              <a:gd name="connsiteX14" fmla="*/ 2730699 w 2770929"/>
              <a:gd name="connsiteY14" fmla="*/ 252627 h 917741"/>
              <a:gd name="connsiteX15" fmla="*/ 2770929 w 2770929"/>
              <a:gd name="connsiteY15" fmla="*/ 212399 h 9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70929" h="917741">
                <a:moveTo>
                  <a:pt x="2770929" y="0"/>
                </a:moveTo>
                <a:lnTo>
                  <a:pt x="2582622" y="0"/>
                </a:lnTo>
                <a:lnTo>
                  <a:pt x="188307" y="0"/>
                </a:lnTo>
                <a:lnTo>
                  <a:pt x="0" y="0"/>
                </a:lnTo>
                <a:lnTo>
                  <a:pt x="0" y="212399"/>
                </a:lnTo>
                <a:lnTo>
                  <a:pt x="40230" y="252627"/>
                </a:lnTo>
                <a:lnTo>
                  <a:pt x="40230" y="665113"/>
                </a:lnTo>
                <a:lnTo>
                  <a:pt x="0" y="705341"/>
                </a:lnTo>
                <a:lnTo>
                  <a:pt x="0" y="917741"/>
                </a:lnTo>
                <a:lnTo>
                  <a:pt x="188307" y="917741"/>
                </a:lnTo>
                <a:lnTo>
                  <a:pt x="2582622" y="917741"/>
                </a:lnTo>
                <a:lnTo>
                  <a:pt x="2770929" y="917741"/>
                </a:lnTo>
                <a:lnTo>
                  <a:pt x="2770929" y="705341"/>
                </a:lnTo>
                <a:lnTo>
                  <a:pt x="2730699" y="665113"/>
                </a:lnTo>
                <a:lnTo>
                  <a:pt x="2730699" y="252627"/>
                </a:lnTo>
                <a:lnTo>
                  <a:pt x="2770929" y="212399"/>
                </a:lnTo>
                <a:close/>
              </a:path>
            </a:pathLst>
          </a:custGeom>
          <a:gradFill flip="none" rotWithShape="1">
            <a:gsLst>
              <a:gs pos="100000">
                <a:srgbClr val="0BFEB4">
                  <a:alpha val="31000"/>
                </a:srgbClr>
              </a:gs>
              <a:gs pos="3000">
                <a:srgbClr val="0B6D73">
                  <a:alpha val="17000"/>
                </a:srgbClr>
              </a:gs>
            </a:gsLst>
            <a:lin ang="2700000" scaled="1"/>
            <a:tileRect/>
          </a:gradFill>
          <a:ln w="9525" cap="flat">
            <a:solidFill>
              <a:srgbClr val="3FCDCD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任意多边形: 形状 221"/>
          <p:cNvSpPr/>
          <p:nvPr>
            <p:custDataLst>
              <p:tags r:id="rId14"/>
            </p:custDataLst>
          </p:nvPr>
        </p:nvSpPr>
        <p:spPr>
          <a:xfrm flipH="1">
            <a:off x="8936990" y="4326890"/>
            <a:ext cx="3242310" cy="1097915"/>
          </a:xfrm>
          <a:custGeom>
            <a:avLst/>
            <a:gdLst>
              <a:gd name="connsiteX0" fmla="*/ 2770929 w 2770929"/>
              <a:gd name="connsiteY0" fmla="*/ 0 h 917741"/>
              <a:gd name="connsiteX1" fmla="*/ 2582622 w 2770929"/>
              <a:gd name="connsiteY1" fmla="*/ 0 h 917741"/>
              <a:gd name="connsiteX2" fmla="*/ 188307 w 2770929"/>
              <a:gd name="connsiteY2" fmla="*/ 0 h 917741"/>
              <a:gd name="connsiteX3" fmla="*/ 0 w 2770929"/>
              <a:gd name="connsiteY3" fmla="*/ 0 h 917741"/>
              <a:gd name="connsiteX4" fmla="*/ 0 w 2770929"/>
              <a:gd name="connsiteY4" fmla="*/ 212399 h 917741"/>
              <a:gd name="connsiteX5" fmla="*/ 40230 w 2770929"/>
              <a:gd name="connsiteY5" fmla="*/ 252627 h 917741"/>
              <a:gd name="connsiteX6" fmla="*/ 40230 w 2770929"/>
              <a:gd name="connsiteY6" fmla="*/ 665113 h 917741"/>
              <a:gd name="connsiteX7" fmla="*/ 0 w 2770929"/>
              <a:gd name="connsiteY7" fmla="*/ 705341 h 917741"/>
              <a:gd name="connsiteX8" fmla="*/ 0 w 2770929"/>
              <a:gd name="connsiteY8" fmla="*/ 917741 h 917741"/>
              <a:gd name="connsiteX9" fmla="*/ 188307 w 2770929"/>
              <a:gd name="connsiteY9" fmla="*/ 917741 h 917741"/>
              <a:gd name="connsiteX10" fmla="*/ 2582622 w 2770929"/>
              <a:gd name="connsiteY10" fmla="*/ 917741 h 917741"/>
              <a:gd name="connsiteX11" fmla="*/ 2770929 w 2770929"/>
              <a:gd name="connsiteY11" fmla="*/ 917741 h 917741"/>
              <a:gd name="connsiteX12" fmla="*/ 2770929 w 2770929"/>
              <a:gd name="connsiteY12" fmla="*/ 705341 h 917741"/>
              <a:gd name="connsiteX13" fmla="*/ 2730699 w 2770929"/>
              <a:gd name="connsiteY13" fmla="*/ 665113 h 917741"/>
              <a:gd name="connsiteX14" fmla="*/ 2730699 w 2770929"/>
              <a:gd name="connsiteY14" fmla="*/ 252627 h 917741"/>
              <a:gd name="connsiteX15" fmla="*/ 2770929 w 2770929"/>
              <a:gd name="connsiteY15" fmla="*/ 212399 h 9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70929" h="917741">
                <a:moveTo>
                  <a:pt x="2770929" y="0"/>
                </a:moveTo>
                <a:lnTo>
                  <a:pt x="2582622" y="0"/>
                </a:lnTo>
                <a:lnTo>
                  <a:pt x="188307" y="0"/>
                </a:lnTo>
                <a:lnTo>
                  <a:pt x="0" y="0"/>
                </a:lnTo>
                <a:lnTo>
                  <a:pt x="0" y="212399"/>
                </a:lnTo>
                <a:lnTo>
                  <a:pt x="40230" y="252627"/>
                </a:lnTo>
                <a:lnTo>
                  <a:pt x="40230" y="665113"/>
                </a:lnTo>
                <a:lnTo>
                  <a:pt x="0" y="705341"/>
                </a:lnTo>
                <a:lnTo>
                  <a:pt x="0" y="917741"/>
                </a:lnTo>
                <a:lnTo>
                  <a:pt x="188307" y="917741"/>
                </a:lnTo>
                <a:lnTo>
                  <a:pt x="2582622" y="917741"/>
                </a:lnTo>
                <a:lnTo>
                  <a:pt x="2770929" y="917741"/>
                </a:lnTo>
                <a:lnTo>
                  <a:pt x="2770929" y="705341"/>
                </a:lnTo>
                <a:lnTo>
                  <a:pt x="2730699" y="665113"/>
                </a:lnTo>
                <a:lnTo>
                  <a:pt x="2730699" y="252627"/>
                </a:lnTo>
                <a:lnTo>
                  <a:pt x="2770929" y="212399"/>
                </a:lnTo>
                <a:close/>
              </a:path>
            </a:pathLst>
          </a:custGeom>
          <a:gradFill flip="none" rotWithShape="1">
            <a:gsLst>
              <a:gs pos="100000">
                <a:srgbClr val="0BFEB4">
                  <a:alpha val="31000"/>
                </a:srgbClr>
              </a:gs>
              <a:gs pos="3000">
                <a:srgbClr val="0B6D73">
                  <a:alpha val="17000"/>
                </a:srgbClr>
              </a:gs>
            </a:gsLst>
            <a:lin ang="2700000" scaled="1"/>
            <a:tileRect/>
          </a:gradFill>
          <a:ln w="9525" cap="flat">
            <a:solidFill>
              <a:srgbClr val="3FCDCD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9" name="组合 58"/>
          <p:cNvGrpSpPr/>
          <p:nvPr/>
        </p:nvGrpSpPr>
        <p:grpSpPr>
          <a:xfrm rot="0">
            <a:off x="109855" y="1638300"/>
            <a:ext cx="1882140" cy="389890"/>
            <a:chOff x="732" y="5318"/>
            <a:chExt cx="1944" cy="614"/>
          </a:xfrm>
        </p:grpSpPr>
        <p:grpSp>
          <p:nvGrpSpPr>
            <p:cNvPr id="51" name="组合 50"/>
            <p:cNvGrpSpPr/>
            <p:nvPr/>
          </p:nvGrpSpPr>
          <p:grpSpPr>
            <a:xfrm rot="0">
              <a:off x="759" y="5318"/>
              <a:ext cx="1894" cy="541"/>
              <a:chOff x="12326752" y="2725970"/>
              <a:chExt cx="2339751" cy="480042"/>
            </a:xfrm>
          </p:grpSpPr>
          <p:sp>
            <p:nvSpPr>
              <p:cNvPr id="52" name="任意多边形: 形状 179"/>
              <p:cNvSpPr/>
              <p:nvPr/>
            </p:nvSpPr>
            <p:spPr>
              <a:xfrm>
                <a:off x="12340737" y="2746391"/>
                <a:ext cx="2311781" cy="439200"/>
              </a:xfrm>
              <a:custGeom>
                <a:avLst/>
                <a:gdLst>
                  <a:gd name="connsiteX0" fmla="*/ 56603 w 3075556"/>
                  <a:gd name="connsiteY0" fmla="*/ 0 h 446926"/>
                  <a:gd name="connsiteX1" fmla="*/ 650858 w 3075556"/>
                  <a:gd name="connsiteY1" fmla="*/ 0 h 446926"/>
                  <a:gd name="connsiteX2" fmla="*/ 1053099 w 3075556"/>
                  <a:gd name="connsiteY2" fmla="*/ 0 h 446926"/>
                  <a:gd name="connsiteX3" fmla="*/ 1428203 w 3075556"/>
                  <a:gd name="connsiteY3" fmla="*/ 0 h 446926"/>
                  <a:gd name="connsiteX4" fmla="*/ 1647354 w 3075556"/>
                  <a:gd name="connsiteY4" fmla="*/ 0 h 446926"/>
                  <a:gd name="connsiteX5" fmla="*/ 2022458 w 3075556"/>
                  <a:gd name="connsiteY5" fmla="*/ 0 h 446926"/>
                  <a:gd name="connsiteX6" fmla="*/ 2424699 w 3075556"/>
                  <a:gd name="connsiteY6" fmla="*/ 0 h 446926"/>
                  <a:gd name="connsiteX7" fmla="*/ 3018954 w 3075556"/>
                  <a:gd name="connsiteY7" fmla="*/ 0 h 446926"/>
                  <a:gd name="connsiteX8" fmla="*/ 3075556 w 3075556"/>
                  <a:gd name="connsiteY8" fmla="*/ 56638 h 446926"/>
                  <a:gd name="connsiteX9" fmla="*/ 3075556 w 3075556"/>
                  <a:gd name="connsiteY9" fmla="*/ 185086 h 446926"/>
                  <a:gd name="connsiteX10" fmla="*/ 3075556 w 3075556"/>
                  <a:gd name="connsiteY10" fmla="*/ 261876 h 446926"/>
                  <a:gd name="connsiteX11" fmla="*/ 3075556 w 3075556"/>
                  <a:gd name="connsiteY11" fmla="*/ 390324 h 446926"/>
                  <a:gd name="connsiteX12" fmla="*/ 3018954 w 3075556"/>
                  <a:gd name="connsiteY12" fmla="*/ 446926 h 446926"/>
                  <a:gd name="connsiteX13" fmla="*/ 2424699 w 3075556"/>
                  <a:gd name="connsiteY13" fmla="*/ 446926 h 446926"/>
                  <a:gd name="connsiteX14" fmla="*/ 2022458 w 3075556"/>
                  <a:gd name="connsiteY14" fmla="*/ 446926 h 446926"/>
                  <a:gd name="connsiteX15" fmla="*/ 1647354 w 3075556"/>
                  <a:gd name="connsiteY15" fmla="*/ 446926 h 446926"/>
                  <a:gd name="connsiteX16" fmla="*/ 1428203 w 3075556"/>
                  <a:gd name="connsiteY16" fmla="*/ 446926 h 446926"/>
                  <a:gd name="connsiteX17" fmla="*/ 1053099 w 3075556"/>
                  <a:gd name="connsiteY17" fmla="*/ 446926 h 446926"/>
                  <a:gd name="connsiteX18" fmla="*/ 650858 w 3075556"/>
                  <a:gd name="connsiteY18" fmla="*/ 446926 h 446926"/>
                  <a:gd name="connsiteX19" fmla="*/ 56603 w 3075556"/>
                  <a:gd name="connsiteY19" fmla="*/ 446926 h 446926"/>
                  <a:gd name="connsiteX20" fmla="*/ 0 w 3075556"/>
                  <a:gd name="connsiteY20" fmla="*/ 390324 h 446926"/>
                  <a:gd name="connsiteX21" fmla="*/ 0 w 3075556"/>
                  <a:gd name="connsiteY21" fmla="*/ 261876 h 446926"/>
                  <a:gd name="connsiteX22" fmla="*/ 0 w 3075556"/>
                  <a:gd name="connsiteY22" fmla="*/ 185086 h 446926"/>
                  <a:gd name="connsiteX23" fmla="*/ 0 w 3075556"/>
                  <a:gd name="connsiteY23" fmla="*/ 56638 h 446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75556" h="446926">
                    <a:moveTo>
                      <a:pt x="56603" y="0"/>
                    </a:moveTo>
                    <a:lnTo>
                      <a:pt x="650858" y="0"/>
                    </a:lnTo>
                    <a:lnTo>
                      <a:pt x="1053099" y="0"/>
                    </a:lnTo>
                    <a:lnTo>
                      <a:pt x="1428203" y="0"/>
                    </a:lnTo>
                    <a:lnTo>
                      <a:pt x="1647354" y="0"/>
                    </a:lnTo>
                    <a:lnTo>
                      <a:pt x="2022458" y="0"/>
                    </a:lnTo>
                    <a:lnTo>
                      <a:pt x="2424699" y="0"/>
                    </a:lnTo>
                    <a:lnTo>
                      <a:pt x="3018954" y="0"/>
                    </a:lnTo>
                    <a:lnTo>
                      <a:pt x="3075556" y="56638"/>
                    </a:lnTo>
                    <a:lnTo>
                      <a:pt x="3075556" y="185086"/>
                    </a:lnTo>
                    <a:lnTo>
                      <a:pt x="3075556" y="261876"/>
                    </a:lnTo>
                    <a:lnTo>
                      <a:pt x="3075556" y="390324"/>
                    </a:lnTo>
                    <a:lnTo>
                      <a:pt x="3018954" y="446926"/>
                    </a:lnTo>
                    <a:lnTo>
                      <a:pt x="2424699" y="446926"/>
                    </a:lnTo>
                    <a:lnTo>
                      <a:pt x="2022458" y="446926"/>
                    </a:lnTo>
                    <a:lnTo>
                      <a:pt x="1647354" y="446926"/>
                    </a:lnTo>
                    <a:lnTo>
                      <a:pt x="1428203" y="446926"/>
                    </a:lnTo>
                    <a:lnTo>
                      <a:pt x="1053099" y="446926"/>
                    </a:lnTo>
                    <a:lnTo>
                      <a:pt x="650858" y="446926"/>
                    </a:lnTo>
                    <a:lnTo>
                      <a:pt x="56603" y="446926"/>
                    </a:lnTo>
                    <a:lnTo>
                      <a:pt x="0" y="390324"/>
                    </a:lnTo>
                    <a:lnTo>
                      <a:pt x="0" y="261876"/>
                    </a:lnTo>
                    <a:lnTo>
                      <a:pt x="0" y="185086"/>
                    </a:lnTo>
                    <a:lnTo>
                      <a:pt x="0" y="5663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0D4F8">
                      <a:alpha val="44000"/>
                    </a:srgbClr>
                  </a:gs>
                  <a:gs pos="53200">
                    <a:srgbClr val="20D4F8">
                      <a:alpha val="0"/>
                    </a:srgbClr>
                  </a:gs>
                  <a:gs pos="100000">
                    <a:srgbClr val="20D4F8">
                      <a:alpha val="70000"/>
                    </a:srgbClr>
                  </a:gs>
                </a:gsLst>
                <a:lin ang="2700000" scaled="1"/>
                <a:tileRect/>
              </a:gradFill>
              <a:ln w="6350" cap="flat">
                <a:solidFill>
                  <a:srgbClr val="0830A0">
                    <a:alpha val="65000"/>
                  </a:srgbClr>
                </a:solidFill>
                <a:prstDash val="solid"/>
                <a:miter/>
              </a:ln>
            </p:spPr>
            <p:txBody>
              <a:bodyPr rtlCol="0" anchor="ctr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 panose="02000000000000000000"/>
                  <a:ea typeface="思源黑体 CN Regular" panose="020B0500000000000000" charset="-122"/>
                  <a:cs typeface="+mn-cs"/>
                </a:endParaRPr>
              </a:p>
            </p:txBody>
          </p:sp>
          <p:sp>
            <p:nvSpPr>
              <p:cNvPr id="53" name="任意多边形: 形状 180"/>
              <p:cNvSpPr/>
              <p:nvPr/>
            </p:nvSpPr>
            <p:spPr>
              <a:xfrm>
                <a:off x="12326752" y="2725970"/>
                <a:ext cx="401588" cy="155943"/>
              </a:xfrm>
              <a:custGeom>
                <a:avLst/>
                <a:gdLst>
                  <a:gd name="connsiteX0" fmla="*/ 39027 w 1120643"/>
                  <a:gd name="connsiteY0" fmla="*/ 332851 h 332851"/>
                  <a:gd name="connsiteX1" fmla="*/ 0 w 1120643"/>
                  <a:gd name="connsiteY1" fmla="*/ 293824 h 332851"/>
                  <a:gd name="connsiteX2" fmla="*/ 0 w 1120643"/>
                  <a:gd name="connsiteY2" fmla="*/ 156108 h 332851"/>
                  <a:gd name="connsiteX3" fmla="*/ 156108 w 1120643"/>
                  <a:gd name="connsiteY3" fmla="*/ 0 h 332851"/>
                  <a:gd name="connsiteX4" fmla="*/ 750634 w 1120643"/>
                  <a:gd name="connsiteY4" fmla="*/ 0 h 332851"/>
                  <a:gd name="connsiteX5" fmla="*/ 791082 w 1120643"/>
                  <a:gd name="connsiteY5" fmla="*/ 40448 h 332851"/>
                  <a:gd name="connsiteX6" fmla="*/ 1108756 w 1120643"/>
                  <a:gd name="connsiteY6" fmla="*/ 40448 h 332851"/>
                  <a:gd name="connsiteX7" fmla="*/ 1120643 w 1120643"/>
                  <a:gd name="connsiteY7" fmla="*/ 52335 h 332851"/>
                  <a:gd name="connsiteX8" fmla="*/ 169865 w 1120643"/>
                  <a:gd name="connsiteY8" fmla="*/ 52335 h 332851"/>
                  <a:gd name="connsiteX9" fmla="*/ 37681 w 1120643"/>
                  <a:gd name="connsiteY9" fmla="*/ 184593 h 332851"/>
                  <a:gd name="connsiteX10" fmla="*/ 39027 w 1120643"/>
                  <a:gd name="connsiteY10" fmla="*/ 332851 h 33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0643" h="332851">
                    <a:moveTo>
                      <a:pt x="39027" y="332851"/>
                    </a:moveTo>
                    <a:lnTo>
                      <a:pt x="0" y="293824"/>
                    </a:lnTo>
                    <a:lnTo>
                      <a:pt x="0" y="156108"/>
                    </a:lnTo>
                    <a:lnTo>
                      <a:pt x="156108" y="0"/>
                    </a:lnTo>
                    <a:lnTo>
                      <a:pt x="750634" y="0"/>
                    </a:lnTo>
                    <a:lnTo>
                      <a:pt x="791082" y="40448"/>
                    </a:lnTo>
                    <a:lnTo>
                      <a:pt x="1108756" y="40448"/>
                    </a:lnTo>
                    <a:lnTo>
                      <a:pt x="1120643" y="52335"/>
                    </a:lnTo>
                    <a:lnTo>
                      <a:pt x="169865" y="52335"/>
                    </a:lnTo>
                    <a:lnTo>
                      <a:pt x="37681" y="184593"/>
                    </a:lnTo>
                    <a:lnTo>
                      <a:pt x="39027" y="332851"/>
                    </a:lnTo>
                    <a:close/>
                  </a:path>
                </a:pathLst>
              </a:custGeom>
              <a:gradFill>
                <a:gsLst>
                  <a:gs pos="100000">
                    <a:srgbClr val="FEF4AC"/>
                  </a:gs>
                  <a:gs pos="3000">
                    <a:srgbClr val="FEF4AC"/>
                  </a:gs>
                </a:gsLst>
                <a:lin ang="2700000" scaled="1"/>
              </a:gradFill>
              <a:ln w="7454" cap="flat">
                <a:noFill/>
                <a:prstDash val="solid"/>
                <a:miter/>
              </a:ln>
            </p:spPr>
            <p:txBody>
              <a:bodyPr rtlCol="0" anchor="ctr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Roboto Regular" panose="02000000000000000000"/>
                  <a:ea typeface="思源黑体 CN Regular" panose="020B0500000000000000" charset="-122"/>
                  <a:cs typeface="+mn-cs"/>
                </a:endParaRPr>
              </a:p>
            </p:txBody>
          </p:sp>
          <p:sp>
            <p:nvSpPr>
              <p:cNvPr id="54" name="任意多边形: 形状 181"/>
              <p:cNvSpPr/>
              <p:nvPr/>
            </p:nvSpPr>
            <p:spPr>
              <a:xfrm>
                <a:off x="12326752" y="3050069"/>
                <a:ext cx="401588" cy="155943"/>
              </a:xfrm>
              <a:custGeom>
                <a:avLst/>
                <a:gdLst>
                  <a:gd name="connsiteX0" fmla="*/ 39027 w 1120643"/>
                  <a:gd name="connsiteY0" fmla="*/ 0 h 332851"/>
                  <a:gd name="connsiteX1" fmla="*/ 0 w 1120643"/>
                  <a:gd name="connsiteY1" fmla="*/ 39027 h 332851"/>
                  <a:gd name="connsiteX2" fmla="*/ 0 w 1120643"/>
                  <a:gd name="connsiteY2" fmla="*/ 176743 h 332851"/>
                  <a:gd name="connsiteX3" fmla="*/ 156108 w 1120643"/>
                  <a:gd name="connsiteY3" fmla="*/ 332851 h 332851"/>
                  <a:gd name="connsiteX4" fmla="*/ 750634 w 1120643"/>
                  <a:gd name="connsiteY4" fmla="*/ 332851 h 332851"/>
                  <a:gd name="connsiteX5" fmla="*/ 791082 w 1120643"/>
                  <a:gd name="connsiteY5" fmla="*/ 292404 h 332851"/>
                  <a:gd name="connsiteX6" fmla="*/ 1108756 w 1120643"/>
                  <a:gd name="connsiteY6" fmla="*/ 292404 h 332851"/>
                  <a:gd name="connsiteX7" fmla="*/ 1120643 w 1120643"/>
                  <a:gd name="connsiteY7" fmla="*/ 280516 h 332851"/>
                  <a:gd name="connsiteX8" fmla="*/ 169865 w 1120643"/>
                  <a:gd name="connsiteY8" fmla="*/ 280516 h 332851"/>
                  <a:gd name="connsiteX9" fmla="*/ 37681 w 1120643"/>
                  <a:gd name="connsiteY9" fmla="*/ 148258 h 332851"/>
                  <a:gd name="connsiteX10" fmla="*/ 39027 w 1120643"/>
                  <a:gd name="connsiteY10" fmla="*/ 0 h 33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0643" h="332851">
                    <a:moveTo>
                      <a:pt x="39027" y="0"/>
                    </a:moveTo>
                    <a:lnTo>
                      <a:pt x="0" y="39027"/>
                    </a:lnTo>
                    <a:lnTo>
                      <a:pt x="0" y="176743"/>
                    </a:lnTo>
                    <a:lnTo>
                      <a:pt x="156108" y="332851"/>
                    </a:lnTo>
                    <a:lnTo>
                      <a:pt x="750634" y="332851"/>
                    </a:lnTo>
                    <a:lnTo>
                      <a:pt x="791082" y="292404"/>
                    </a:lnTo>
                    <a:lnTo>
                      <a:pt x="1108756" y="292404"/>
                    </a:lnTo>
                    <a:lnTo>
                      <a:pt x="1120643" y="280516"/>
                    </a:lnTo>
                    <a:lnTo>
                      <a:pt x="169865" y="280516"/>
                    </a:lnTo>
                    <a:lnTo>
                      <a:pt x="37681" y="148258"/>
                    </a:lnTo>
                    <a:lnTo>
                      <a:pt x="3902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FEF4AC"/>
                  </a:gs>
                  <a:gs pos="3000">
                    <a:srgbClr val="FEF4AC"/>
                  </a:gs>
                </a:gsLst>
                <a:lin ang="2700000" scaled="1"/>
              </a:gradFill>
              <a:ln w="7454" cap="flat">
                <a:noFill/>
                <a:prstDash val="solid"/>
                <a:miter/>
              </a:ln>
            </p:spPr>
            <p:txBody>
              <a:bodyPr rtlCol="0" anchor="ctr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Roboto Regular" panose="02000000000000000000"/>
                  <a:ea typeface="思源黑体 CN Regular" panose="020B0500000000000000" charset="-122"/>
                  <a:cs typeface="+mn-cs"/>
                </a:endParaRPr>
              </a:p>
            </p:txBody>
          </p:sp>
          <p:sp>
            <p:nvSpPr>
              <p:cNvPr id="55" name="任意多边形: 形状 182"/>
              <p:cNvSpPr/>
              <p:nvPr/>
            </p:nvSpPr>
            <p:spPr>
              <a:xfrm>
                <a:off x="14264915" y="3050069"/>
                <a:ext cx="401588" cy="155943"/>
              </a:xfrm>
              <a:custGeom>
                <a:avLst/>
                <a:gdLst>
                  <a:gd name="connsiteX0" fmla="*/ 1081691 w 1120643"/>
                  <a:gd name="connsiteY0" fmla="*/ 0 h 332851"/>
                  <a:gd name="connsiteX1" fmla="*/ 1120643 w 1120643"/>
                  <a:gd name="connsiteY1" fmla="*/ 39027 h 332851"/>
                  <a:gd name="connsiteX2" fmla="*/ 1120643 w 1120643"/>
                  <a:gd name="connsiteY2" fmla="*/ 176743 h 332851"/>
                  <a:gd name="connsiteX3" fmla="*/ 964610 w 1120643"/>
                  <a:gd name="connsiteY3" fmla="*/ 332851 h 332851"/>
                  <a:gd name="connsiteX4" fmla="*/ 370009 w 1120643"/>
                  <a:gd name="connsiteY4" fmla="*/ 332851 h 332851"/>
                  <a:gd name="connsiteX5" fmla="*/ 329636 w 1120643"/>
                  <a:gd name="connsiteY5" fmla="*/ 292404 h 332851"/>
                  <a:gd name="connsiteX6" fmla="*/ 11962 w 1120643"/>
                  <a:gd name="connsiteY6" fmla="*/ 292404 h 332851"/>
                  <a:gd name="connsiteX7" fmla="*/ 0 w 1120643"/>
                  <a:gd name="connsiteY7" fmla="*/ 280516 h 332851"/>
                  <a:gd name="connsiteX8" fmla="*/ 950779 w 1120643"/>
                  <a:gd name="connsiteY8" fmla="*/ 280516 h 332851"/>
                  <a:gd name="connsiteX9" fmla="*/ 1083037 w 1120643"/>
                  <a:gd name="connsiteY9" fmla="*/ 148258 h 332851"/>
                  <a:gd name="connsiteX10" fmla="*/ 1081691 w 1120643"/>
                  <a:gd name="connsiteY10" fmla="*/ 0 h 33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0643" h="332851">
                    <a:moveTo>
                      <a:pt x="1081691" y="0"/>
                    </a:moveTo>
                    <a:lnTo>
                      <a:pt x="1120643" y="39027"/>
                    </a:lnTo>
                    <a:lnTo>
                      <a:pt x="1120643" y="176743"/>
                    </a:lnTo>
                    <a:lnTo>
                      <a:pt x="964610" y="332851"/>
                    </a:lnTo>
                    <a:lnTo>
                      <a:pt x="370009" y="332851"/>
                    </a:lnTo>
                    <a:lnTo>
                      <a:pt x="329636" y="292404"/>
                    </a:lnTo>
                    <a:lnTo>
                      <a:pt x="11962" y="292404"/>
                    </a:lnTo>
                    <a:lnTo>
                      <a:pt x="0" y="280516"/>
                    </a:lnTo>
                    <a:lnTo>
                      <a:pt x="950779" y="280516"/>
                    </a:lnTo>
                    <a:lnTo>
                      <a:pt x="1083037" y="148258"/>
                    </a:lnTo>
                    <a:lnTo>
                      <a:pt x="1081691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FEF4AC"/>
                  </a:gs>
                  <a:gs pos="3000">
                    <a:srgbClr val="FEF4AC"/>
                  </a:gs>
                </a:gsLst>
                <a:lin ang="2700000" scaled="1"/>
              </a:gradFill>
              <a:ln w="7454" cap="flat">
                <a:noFill/>
                <a:prstDash val="solid"/>
                <a:miter/>
              </a:ln>
            </p:spPr>
            <p:txBody>
              <a:bodyPr rtlCol="0" anchor="ctr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 panose="02000000000000000000"/>
                  <a:ea typeface="思源黑体 CN Regular" panose="020B0500000000000000" charset="-122"/>
                  <a:cs typeface="+mn-cs"/>
                </a:endParaRPr>
              </a:p>
            </p:txBody>
          </p:sp>
          <p:sp>
            <p:nvSpPr>
              <p:cNvPr id="56" name="任意多边形: 形状 183"/>
              <p:cNvSpPr/>
              <p:nvPr/>
            </p:nvSpPr>
            <p:spPr>
              <a:xfrm>
                <a:off x="14264915" y="2725970"/>
                <a:ext cx="401588" cy="155943"/>
              </a:xfrm>
              <a:custGeom>
                <a:avLst/>
                <a:gdLst>
                  <a:gd name="connsiteX0" fmla="*/ 1081691 w 1120643"/>
                  <a:gd name="connsiteY0" fmla="*/ 332851 h 332851"/>
                  <a:gd name="connsiteX1" fmla="*/ 1120643 w 1120643"/>
                  <a:gd name="connsiteY1" fmla="*/ 293824 h 332851"/>
                  <a:gd name="connsiteX2" fmla="*/ 1120643 w 1120643"/>
                  <a:gd name="connsiteY2" fmla="*/ 156108 h 332851"/>
                  <a:gd name="connsiteX3" fmla="*/ 964610 w 1120643"/>
                  <a:gd name="connsiteY3" fmla="*/ 0 h 332851"/>
                  <a:gd name="connsiteX4" fmla="*/ 370009 w 1120643"/>
                  <a:gd name="connsiteY4" fmla="*/ 0 h 332851"/>
                  <a:gd name="connsiteX5" fmla="*/ 329636 w 1120643"/>
                  <a:gd name="connsiteY5" fmla="*/ 40448 h 332851"/>
                  <a:gd name="connsiteX6" fmla="*/ 11962 w 1120643"/>
                  <a:gd name="connsiteY6" fmla="*/ 40448 h 332851"/>
                  <a:gd name="connsiteX7" fmla="*/ 0 w 1120643"/>
                  <a:gd name="connsiteY7" fmla="*/ 52335 h 332851"/>
                  <a:gd name="connsiteX8" fmla="*/ 950779 w 1120643"/>
                  <a:gd name="connsiteY8" fmla="*/ 52335 h 332851"/>
                  <a:gd name="connsiteX9" fmla="*/ 1083037 w 1120643"/>
                  <a:gd name="connsiteY9" fmla="*/ 184593 h 332851"/>
                  <a:gd name="connsiteX10" fmla="*/ 1081691 w 1120643"/>
                  <a:gd name="connsiteY10" fmla="*/ 332851 h 33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0643" h="332851">
                    <a:moveTo>
                      <a:pt x="1081691" y="332851"/>
                    </a:moveTo>
                    <a:lnTo>
                      <a:pt x="1120643" y="293824"/>
                    </a:lnTo>
                    <a:lnTo>
                      <a:pt x="1120643" y="156108"/>
                    </a:lnTo>
                    <a:lnTo>
                      <a:pt x="964610" y="0"/>
                    </a:lnTo>
                    <a:lnTo>
                      <a:pt x="370009" y="0"/>
                    </a:lnTo>
                    <a:lnTo>
                      <a:pt x="329636" y="40448"/>
                    </a:lnTo>
                    <a:lnTo>
                      <a:pt x="11962" y="40448"/>
                    </a:lnTo>
                    <a:lnTo>
                      <a:pt x="0" y="52335"/>
                    </a:lnTo>
                    <a:lnTo>
                      <a:pt x="950779" y="52335"/>
                    </a:lnTo>
                    <a:lnTo>
                      <a:pt x="1083037" y="184593"/>
                    </a:lnTo>
                    <a:lnTo>
                      <a:pt x="1081691" y="332851"/>
                    </a:lnTo>
                    <a:close/>
                  </a:path>
                </a:pathLst>
              </a:custGeom>
              <a:gradFill>
                <a:gsLst>
                  <a:gs pos="100000">
                    <a:srgbClr val="FEF4AC"/>
                  </a:gs>
                  <a:gs pos="3000">
                    <a:srgbClr val="FEF4AC"/>
                  </a:gs>
                </a:gsLst>
                <a:lin ang="2700000" scaled="1"/>
              </a:gradFill>
              <a:ln w="7454" cap="flat">
                <a:noFill/>
                <a:prstDash val="solid"/>
                <a:miter/>
              </a:ln>
            </p:spPr>
            <p:txBody>
              <a:bodyPr rtlCol="0" anchor="ctr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 panose="02000000000000000000"/>
                  <a:ea typeface="思源黑体 CN Regular" panose="020B0500000000000000" charset="-122"/>
                  <a:cs typeface="+mn-cs"/>
                </a:endParaRPr>
              </a:p>
            </p:txBody>
          </p:sp>
        </p:grpSp>
        <p:pic>
          <p:nvPicPr>
            <p:cNvPr id="57" name="Picture 4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V="1">
              <a:off x="732" y="5394"/>
              <a:ext cx="1945" cy="539"/>
            </a:xfrm>
            <a:prstGeom prst="rect">
              <a:avLst/>
            </a:prstGeom>
          </p:spPr>
        </p:pic>
      </p:grpSp>
      <p:sp>
        <p:nvSpPr>
          <p:cNvPr id="58" name="文本框 57"/>
          <p:cNvSpPr txBox="1"/>
          <p:nvPr/>
        </p:nvSpPr>
        <p:spPr>
          <a:xfrm>
            <a:off x="89535" y="1652905"/>
            <a:ext cx="190754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6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数智人生成器</a:t>
            </a:r>
            <a:endParaRPr kumimoji="0" lang="zh-CN" sz="1600" b="1" i="0" u="none" strike="noStrike" kern="1200" cap="none" spc="0" normalizeH="0" baseline="0" noProof="0" dirty="0">
              <a:ln w="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69" name="图片 68"/>
          <p:cNvPicPr/>
          <p:nvPr>
            <p:custDataLst>
              <p:tags r:id="rId15"/>
            </p:custDataLst>
          </p:nvPr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35625" y="3192780"/>
            <a:ext cx="3001645" cy="426720"/>
          </a:xfrm>
          <a:prstGeom prst="rect">
            <a:avLst/>
          </a:prstGeom>
        </p:spPr>
      </p:pic>
      <p:pic>
        <p:nvPicPr>
          <p:cNvPr id="70" name="图片 69"/>
          <p:cNvPicPr/>
          <p:nvPr>
            <p:custDataLst>
              <p:tags r:id="rId16"/>
            </p:custDataLst>
          </p:nvPr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23895" y="6398260"/>
            <a:ext cx="3001645" cy="426720"/>
          </a:xfrm>
          <a:prstGeom prst="rect">
            <a:avLst/>
          </a:prstGeom>
        </p:spPr>
      </p:pic>
      <p:pic>
        <p:nvPicPr>
          <p:cNvPr id="71" name="图片 70"/>
          <p:cNvPicPr/>
          <p:nvPr>
            <p:custDataLst>
              <p:tags r:id="rId17"/>
            </p:custDataLst>
          </p:nvPr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13780" y="5956935"/>
            <a:ext cx="3001645" cy="426720"/>
          </a:xfrm>
          <a:prstGeom prst="rect">
            <a:avLst/>
          </a:prstGeom>
        </p:spPr>
      </p:pic>
      <p:grpSp>
        <p:nvGrpSpPr>
          <p:cNvPr id="100" name="组合 99"/>
          <p:cNvGrpSpPr/>
          <p:nvPr/>
        </p:nvGrpSpPr>
        <p:grpSpPr>
          <a:xfrm>
            <a:off x="4701540" y="2376805"/>
            <a:ext cx="2797919" cy="2771775"/>
            <a:chOff x="7605" y="5618"/>
            <a:chExt cx="3761" cy="3726"/>
          </a:xfrm>
        </p:grpSpPr>
        <p:sp>
          <p:nvSpPr>
            <p:cNvPr id="97" name="椭圆 96"/>
            <p:cNvSpPr/>
            <p:nvPr/>
          </p:nvSpPr>
          <p:spPr>
            <a:xfrm>
              <a:off x="7605" y="5618"/>
              <a:ext cx="3761" cy="3726"/>
            </a:xfrm>
            <a:prstGeom prst="ellipse">
              <a:avLst/>
            </a:prstGeom>
            <a:solidFill>
              <a:srgbClr val="E6E1CC">
                <a:alpha val="2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7967" y="5950"/>
              <a:ext cx="3091" cy="3114"/>
            </a:xfrm>
            <a:prstGeom prst="ellipse">
              <a:avLst/>
            </a:prstGeom>
            <a:solidFill>
              <a:srgbClr val="E6E1CC">
                <a:alpha val="47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8248" y="6256"/>
              <a:ext cx="2483" cy="2560"/>
            </a:xfrm>
            <a:prstGeom prst="ellipse">
              <a:avLst/>
            </a:prstGeom>
            <a:gradFill>
              <a:gsLst>
                <a:gs pos="0">
                  <a:srgbClr val="F1ED99"/>
                </a:gs>
                <a:gs pos="56000">
                  <a:srgbClr val="6F8969"/>
                </a:gs>
                <a:gs pos="79000">
                  <a:srgbClr val="4B7861"/>
                </a:gs>
                <a:gs pos="100000">
                  <a:srgbClr val="2B685A"/>
                </a:gs>
              </a:gsLst>
              <a:lin ang="7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4951730" y="2906395"/>
            <a:ext cx="2290445" cy="1728470"/>
          </a:xfrm>
          <a:prstGeom prst="ellipse">
            <a:avLst/>
          </a:prstGeom>
          <a:noFill/>
          <a:effectLst>
            <a:glow rad="63500">
              <a:srgbClr val="FCF2E6">
                <a:alpha val="40000"/>
              </a:srgbClr>
            </a:glow>
            <a:softEdge rad="12700"/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FCF2E6"/>
                    </a:gs>
                    <a:gs pos="90000">
                      <a:srgbClr val="58887C"/>
                    </a:gs>
                  </a:gsLst>
                </a:gradFill>
              </a14:hiddenFill>
            </a:ext>
          </a:extLst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sz="2800" b="1" kern="10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农遗</a:t>
            </a:r>
            <a:endParaRPr lang="zh-CN" sz="2800" b="1" kern="10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sz="2800" b="1" kern="10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工具箱</a:t>
            </a:r>
            <a:endParaRPr lang="zh-CN" sz="2800" b="1" kern="10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640445" y="1270635"/>
            <a:ext cx="3415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可结合农遗元素自动生成农产品包装方案，为学习者提供可视化且娱乐的</a:t>
            </a:r>
            <a:r>
              <a:rPr lang="zh-CN" altLang="en-US">
                <a:solidFill>
                  <a:schemeClr val="bg1"/>
                </a:solidFill>
              </a:rPr>
              <a:t>个性化学习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87790" y="4434205"/>
            <a:ext cx="3079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</a:rPr>
              <a:t>学习者能够通过动画地图快速了解到遗产地相关地理位置，增强</a:t>
            </a:r>
            <a:r>
              <a:rPr lang="zh-CN" altLang="en-US">
                <a:solidFill>
                  <a:schemeClr val="bg1"/>
                </a:solidFill>
              </a:rPr>
              <a:t>学习者的视觉体验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0330" y="5615305"/>
            <a:ext cx="3299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</a:rPr>
              <a:t>提供导览、互动等模块化功能，增强农遗</a:t>
            </a:r>
            <a:r>
              <a:rPr lang="zh-CN" altLang="en-US">
                <a:solidFill>
                  <a:schemeClr val="bg1"/>
                </a:solidFill>
              </a:rPr>
              <a:t>学习的体验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9225" y="879475"/>
            <a:ext cx="5417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支持为</a:t>
            </a:r>
            <a:r>
              <a:rPr lang="zh-CN" altLang="en-US">
                <a:solidFill>
                  <a:schemeClr val="bg1"/>
                </a:solidFill>
              </a:rPr>
              <a:t>个性化学习打造定制数字化讲解员，讲解农遗知识，打造有智能、有形象、可交互的数智分身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" name="图片 58"/>
          <p:cNvPicPr>
            <a:picLocks noChangeAspect="1"/>
          </p:cNvPicPr>
          <p:nvPr/>
        </p:nvPicPr>
        <p:blipFill rotWithShape="1">
          <a:blip r:embed="rId18"/>
          <a:srcRect l="26135" r="18768" b="9014"/>
          <a:stretch>
            <a:fillRect/>
          </a:stretch>
        </p:blipFill>
        <p:spPr>
          <a:xfrm>
            <a:off x="1308100" y="1967230"/>
            <a:ext cx="969010" cy="157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60"/>
          <p:cNvPicPr>
            <a:picLocks noChangeAspect="1"/>
          </p:cNvPicPr>
          <p:nvPr/>
        </p:nvPicPr>
        <p:blipFill rotWithShape="1">
          <a:blip r:embed="rId19"/>
          <a:srcRect l="26901" r="28758"/>
          <a:stretch>
            <a:fillRect/>
          </a:stretch>
        </p:blipFill>
        <p:spPr>
          <a:xfrm>
            <a:off x="2180590" y="1565910"/>
            <a:ext cx="877570" cy="2152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1" descr="a1e2eea5b452aa82364c6d9112c7cb21"/>
          <p:cNvPicPr>
            <a:picLocks noChangeAspect="1"/>
          </p:cNvPicPr>
          <p:nvPr/>
        </p:nvPicPr>
        <p:blipFill>
          <a:blip r:embed="rId20"/>
          <a:srcRect r="15717"/>
          <a:stretch>
            <a:fillRect/>
          </a:stretch>
        </p:blipFill>
        <p:spPr>
          <a:xfrm>
            <a:off x="8559800" y="2265045"/>
            <a:ext cx="3619500" cy="1376680"/>
          </a:xfrm>
          <a:prstGeom prst="rect">
            <a:avLst/>
          </a:prstGeom>
        </p:spPr>
      </p:pic>
      <p:pic>
        <p:nvPicPr>
          <p:cNvPr id="27" name="图片 26" descr="0c8a560c063697f149531e706a3ba017"/>
          <p:cNvPicPr/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4450" y="2250440"/>
            <a:ext cx="1247140" cy="1178560"/>
          </a:xfrm>
          <a:prstGeom prst="round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3"/>
          <a:srcRect l="7265" t="24664" r="9135" b="44878"/>
          <a:stretch>
            <a:fillRect/>
          </a:stretch>
        </p:blipFill>
        <p:spPr>
          <a:xfrm>
            <a:off x="8929370" y="5560060"/>
            <a:ext cx="3249930" cy="11988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eb 1920 –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pic>
        <p:nvPicPr>
          <p:cNvPr id="4" name="图片 3" descr="39ac1bbe74cc7709d3a712588a61e5dc"/>
          <p:cNvPicPr>
            <a:picLocks noChangeAspect="1"/>
          </p:cNvPicPr>
          <p:nvPr/>
        </p:nvPicPr>
        <p:blipFill>
          <a:blip r:embed="rId2">
            <a:alphaModFix amt="20000"/>
          </a:blip>
          <a:srcRect b="1888"/>
          <a:stretch>
            <a:fillRect/>
          </a:stretch>
        </p:blipFill>
        <p:spPr>
          <a:xfrm>
            <a:off x="0" y="704215"/>
            <a:ext cx="12192000" cy="6154420"/>
          </a:xfrm>
          <a:prstGeom prst="rect">
            <a:avLst/>
          </a:prstGeom>
        </p:spPr>
      </p:pic>
      <p:pic>
        <p:nvPicPr>
          <p:cNvPr id="3" name="jimeng-2025-08-11-1801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2812415"/>
            <a:ext cx="5719445" cy="40455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796925"/>
            <a:ext cx="3117850" cy="554990"/>
          </a:xfrm>
          <a:prstGeom prst="rect">
            <a:avLst/>
          </a:prstGeom>
          <a:solidFill>
            <a:srgbClr val="A0B1A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19445" y="703580"/>
            <a:ext cx="6472555" cy="615569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大家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850255" y="5312410"/>
            <a:ext cx="6126480" cy="1407795"/>
          </a:xfrm>
          <a:prstGeom prst="roundRect">
            <a:avLst/>
          </a:prstGeom>
          <a:solidFill>
            <a:srgbClr val="E8EBE9"/>
          </a:solidFill>
          <a:ln>
            <a:solidFill>
              <a:srgbClr val="45583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7470" y="842645"/>
            <a:ext cx="3041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农遗数智人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· 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案例一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6" name="组合 35"/>
          <p:cNvGrpSpPr/>
          <p:nvPr>
            <p:custDataLst>
              <p:tags r:id="rId7"/>
            </p:custDataLst>
          </p:nvPr>
        </p:nvGrpSpPr>
        <p:grpSpPr>
          <a:xfrm>
            <a:off x="8352155" y="2107565"/>
            <a:ext cx="3673475" cy="600710"/>
            <a:chOff x="13153" y="3319"/>
            <a:chExt cx="5785" cy="946"/>
          </a:xfrm>
        </p:grpSpPr>
        <p:sp>
          <p:nvSpPr>
            <p:cNvPr id="10" name="圆角矩形 9"/>
            <p:cNvSpPr/>
            <p:nvPr>
              <p:custDataLst>
                <p:tags r:id="rId8"/>
              </p:custDataLst>
            </p:nvPr>
          </p:nvSpPr>
          <p:spPr>
            <a:xfrm>
              <a:off x="17946" y="3319"/>
              <a:ext cx="946" cy="946"/>
            </a:xfrm>
            <a:prstGeom prst="roundRect">
              <a:avLst/>
            </a:prstGeom>
            <a:solidFill>
              <a:srgbClr val="F7EBC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9"/>
              </p:custDataLst>
            </p:nvPr>
          </p:nvSpPr>
          <p:spPr>
            <a:xfrm>
              <a:off x="17946" y="3555"/>
              <a:ext cx="99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用</a:t>
              </a:r>
              <a:r>
                <a:rPr lang="en-US" altLang="zh-CN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户</a:t>
              </a:r>
              <a:endPara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8" name="圆角矩形 17"/>
            <p:cNvSpPr/>
            <p:nvPr>
              <p:custDataLst>
                <p:tags r:id="rId10"/>
              </p:custDataLst>
            </p:nvPr>
          </p:nvSpPr>
          <p:spPr>
            <a:xfrm>
              <a:off x="13153" y="3464"/>
              <a:ext cx="4529" cy="656"/>
            </a:xfrm>
            <a:prstGeom prst="roundRect">
              <a:avLst/>
            </a:prstGeom>
            <a:solidFill>
              <a:srgbClr val="E8EBE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11"/>
              </p:custDataLst>
            </p:nvPr>
          </p:nvSpPr>
          <p:spPr>
            <a:xfrm>
              <a:off x="13392" y="3555"/>
              <a:ext cx="3899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中国有几个农业文化遗产地？</a:t>
              </a:r>
              <a:endPara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12"/>
            </p:custDataLst>
          </p:nvPr>
        </p:nvGrpSpPr>
        <p:grpSpPr>
          <a:xfrm>
            <a:off x="5850255" y="889635"/>
            <a:ext cx="5946775" cy="959485"/>
            <a:chOff x="9213" y="1401"/>
            <a:chExt cx="9365" cy="1511"/>
          </a:xfrm>
        </p:grpSpPr>
        <p:sp>
          <p:nvSpPr>
            <p:cNvPr id="9" name="圆角矩形 8"/>
            <p:cNvSpPr/>
            <p:nvPr>
              <p:custDataLst>
                <p:tags r:id="rId13"/>
              </p:custDataLst>
            </p:nvPr>
          </p:nvSpPr>
          <p:spPr>
            <a:xfrm>
              <a:off x="9213" y="1417"/>
              <a:ext cx="946" cy="946"/>
            </a:xfrm>
            <a:prstGeom prst="roundRect">
              <a:avLst/>
            </a:prstGeom>
            <a:solidFill>
              <a:srgbClr val="B4C1B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>
              <p:custDataLst>
                <p:tags r:id="rId14"/>
              </p:custDataLst>
            </p:nvPr>
          </p:nvSpPr>
          <p:spPr>
            <a:xfrm>
              <a:off x="10414" y="1401"/>
              <a:ext cx="8164" cy="1511"/>
            </a:xfrm>
            <a:prstGeom prst="roundRect">
              <a:avLst/>
            </a:prstGeom>
            <a:solidFill>
              <a:srgbClr val="E8EBE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0540" y="1527"/>
              <a:ext cx="8038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大家好，欢迎来到农业文化遗产地，有任何问题都可向我询问，很乐意为您解答！</a:t>
              </a:r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我是农遗数智人小农</a:t>
              </a:r>
              <a:r>
                <a:rPr lang="en-US" altLang="zh-CN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~</a:t>
              </a:r>
              <a:endPara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6" name="图片 15" descr="0c8a560c063697f149531e706a3ba017"/>
            <p:cNvPicPr/>
            <p:nvPr>
              <p:custDataLst>
                <p:tags r:id="rId16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213" y="1417"/>
              <a:ext cx="946" cy="946"/>
            </a:xfrm>
            <a:prstGeom prst="roundRect">
              <a:avLst/>
            </a:prstGeom>
          </p:spPr>
        </p:pic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9309" y="2339"/>
              <a:ext cx="993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小</a:t>
              </a:r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农</a:t>
              </a:r>
              <a:endPara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19"/>
            </p:custDataLst>
          </p:nvPr>
        </p:nvGrpSpPr>
        <p:grpSpPr>
          <a:xfrm>
            <a:off x="5850255" y="2945765"/>
            <a:ext cx="5878830" cy="1257300"/>
            <a:chOff x="9213" y="4639"/>
            <a:chExt cx="9258" cy="1980"/>
          </a:xfrm>
        </p:grpSpPr>
        <p:pic>
          <p:nvPicPr>
            <p:cNvPr id="20" name="图片 19" descr="0c8a560c063697f149531e706a3ba017"/>
            <p:cNvPicPr/>
            <p:nvPr>
              <p:custDataLst>
                <p:tags r:id="rId20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213" y="4639"/>
              <a:ext cx="946" cy="946"/>
            </a:xfrm>
            <a:prstGeom prst="roundRect">
              <a:avLst/>
            </a:prstGeom>
          </p:spPr>
        </p:pic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9309" y="5549"/>
              <a:ext cx="993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小</a:t>
              </a:r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农</a:t>
              </a:r>
              <a:endPara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3" name="圆角矩形 22"/>
            <p:cNvSpPr/>
            <p:nvPr>
              <p:custDataLst>
                <p:tags r:id="rId22"/>
              </p:custDataLst>
            </p:nvPr>
          </p:nvSpPr>
          <p:spPr>
            <a:xfrm>
              <a:off x="10307" y="4643"/>
              <a:ext cx="8164" cy="1977"/>
            </a:xfrm>
            <a:prstGeom prst="roundRect">
              <a:avLst/>
            </a:prstGeom>
            <a:solidFill>
              <a:srgbClr val="E8EBE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10433" y="4705"/>
              <a:ext cx="8038" cy="16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截至目前，中国共有</a:t>
              </a:r>
              <a:r>
                <a:rPr lang="en-US" altLang="zh-CN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25</a:t>
              </a:r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项农业文化遗产地被联合国粮农组织（</a:t>
              </a:r>
              <a:r>
                <a:rPr lang="en-US" altLang="zh-CN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FAO</a:t>
              </a:r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）认定为全球重要农业文化遗产（</a:t>
              </a:r>
              <a:r>
                <a:rPr lang="en-US" altLang="zh-CN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GIAHS</a:t>
              </a:r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）。分布在中国多个省份，包括湖州荻港桑基鱼塘、哈尼梯田、稻鱼共生等。</a:t>
              </a:r>
              <a:endPara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24"/>
            </p:custDataLst>
          </p:nvPr>
        </p:nvGrpSpPr>
        <p:grpSpPr>
          <a:xfrm>
            <a:off x="7477760" y="4465955"/>
            <a:ext cx="4547870" cy="600710"/>
            <a:chOff x="11776" y="7033"/>
            <a:chExt cx="7162" cy="946"/>
          </a:xfrm>
        </p:grpSpPr>
        <p:sp>
          <p:nvSpPr>
            <p:cNvPr id="25" name="圆角矩形 24"/>
            <p:cNvSpPr/>
            <p:nvPr>
              <p:custDataLst>
                <p:tags r:id="rId25"/>
              </p:custDataLst>
            </p:nvPr>
          </p:nvSpPr>
          <p:spPr>
            <a:xfrm>
              <a:off x="17946" y="7033"/>
              <a:ext cx="946" cy="946"/>
            </a:xfrm>
            <a:prstGeom prst="roundRect">
              <a:avLst/>
            </a:prstGeom>
            <a:solidFill>
              <a:srgbClr val="F7EBC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>
              <p:custDataLst>
                <p:tags r:id="rId26"/>
              </p:custDataLst>
            </p:nvPr>
          </p:nvSpPr>
          <p:spPr>
            <a:xfrm>
              <a:off x="17946" y="7269"/>
              <a:ext cx="99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用</a:t>
              </a:r>
              <a:r>
                <a:rPr lang="en-US" altLang="zh-CN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户</a:t>
              </a:r>
              <a:endPara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8" name="圆角矩形 27"/>
            <p:cNvSpPr/>
            <p:nvPr>
              <p:custDataLst>
                <p:tags r:id="rId27"/>
              </p:custDataLst>
            </p:nvPr>
          </p:nvSpPr>
          <p:spPr>
            <a:xfrm>
              <a:off x="11776" y="7183"/>
              <a:ext cx="5906" cy="656"/>
            </a:xfrm>
            <a:prstGeom prst="roundRect">
              <a:avLst/>
            </a:prstGeom>
            <a:solidFill>
              <a:srgbClr val="E8EBE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2008" y="7269"/>
              <a:ext cx="3899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继续提问</a:t>
              </a:r>
              <a:r>
                <a:rPr lang="en-US" altLang="zh-CN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...... ...... </a:t>
              </a:r>
              <a:endPara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094095" y="5578475"/>
            <a:ext cx="46259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丨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请输入您的问题，将由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小农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为您解答。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0958830" y="6177280"/>
            <a:ext cx="838200" cy="4343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1087100" y="6248400"/>
            <a:ext cx="733425" cy="532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199505" y="6177280"/>
            <a:ext cx="1082040" cy="4343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8e684d1cfeee9e4aeacf8390e56f1a2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7460" y="6187440"/>
            <a:ext cx="762000" cy="39687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45720" y="1367155"/>
            <a:ext cx="55397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455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智能数字人作为</a:t>
            </a:r>
            <a:r>
              <a:rPr lang="en-US" altLang="zh-CN" sz="1400" b="1">
                <a:solidFill>
                  <a:srgbClr val="455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400" b="1">
                <a:solidFill>
                  <a:srgbClr val="455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永不下班</a:t>
            </a:r>
            <a:r>
              <a:rPr lang="en-US" altLang="zh-CN" sz="1400" b="1">
                <a:solidFill>
                  <a:srgbClr val="455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400" b="1">
                <a:solidFill>
                  <a:srgbClr val="455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的农遗科普导师，可部署于网站、小程序、展览屏等多类终端，构建沉浸式学习场景。它通过整合农遗地的物种基因、方言语音、人物形象等多源数据，实现农遗知识的可视化复活与情境化交互。</a:t>
            </a:r>
            <a:endParaRPr lang="zh-CN" altLang="en-US" sz="1400" b="1">
              <a:solidFill>
                <a:srgbClr val="45583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45583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45583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微信图片_20251009193007_403_8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17780"/>
            <a:ext cx="12193905" cy="6817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697" y="0"/>
            <a:ext cx="12192001" cy="6858001"/>
          </a:xfrm>
          <a:prstGeom prst="rect">
            <a:avLst/>
          </a:prstGeom>
          <a:gradFill>
            <a:gsLst>
              <a:gs pos="0">
                <a:srgbClr val="0D3C35">
                  <a:lumMod val="94000"/>
                </a:srgbClr>
              </a:gs>
              <a:gs pos="100000">
                <a:srgbClr val="195A4B">
                  <a:lumMod val="90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alphaModFix amt="1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t="2061"/>
          <a:stretch>
            <a:fillRect/>
          </a:stretch>
        </p:blipFill>
        <p:spPr>
          <a:xfrm>
            <a:off x="11889" y="-3810"/>
            <a:ext cx="12192000" cy="6890385"/>
          </a:xfrm>
          <a:prstGeom prst="rect">
            <a:avLst/>
          </a:prstGeom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12065" y="1536065"/>
            <a:ext cx="12190730" cy="5349875"/>
          </a:xfrm>
          <a:prstGeom prst="rect">
            <a:avLst/>
          </a:prstGeom>
          <a:solidFill>
            <a:srgbClr val="3F75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00025" y="773296"/>
            <a:ext cx="10219384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AI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辅助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文创设计成果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青田稻鱼共生系统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2BA02">
                      <a:lumMod val="20000"/>
                      <a:lumOff val="80000"/>
                    </a:srgbClr>
                  </a:gs>
                </a:gsLst>
                <a:lin ang="14400000" scaled="0"/>
              </a:gradFill>
              <a:effectLst>
                <a:outerShdw blurRad="63500" dist="63500" dir="2700000" algn="tl" rotWithShape="0">
                  <a:prstClr val="black">
                    <a:alpha val="29000"/>
                  </a:prstClr>
                </a:outerShdw>
                <a:reflection blurRad="152400" stA="55000" endA="300" endPos="46000" dist="508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9" name="Freeform 470"/>
          <p:cNvSpPr/>
          <p:nvPr/>
        </p:nvSpPr>
        <p:spPr>
          <a:xfrm>
            <a:off x="8418195" y="1494155"/>
            <a:ext cx="1501775" cy="2839085"/>
          </a:xfrm>
          <a:custGeom>
            <a:avLst/>
            <a:gdLst/>
            <a:ahLst/>
            <a:cxnLst/>
            <a:rect l="l" t="t" r="r" b="b"/>
            <a:pathLst>
              <a:path w="3067822" h="5806603">
                <a:moveTo>
                  <a:pt x="0" y="0"/>
                </a:moveTo>
                <a:lnTo>
                  <a:pt x="3067822" y="0"/>
                </a:lnTo>
                <a:lnTo>
                  <a:pt x="3067822" y="5806603"/>
                </a:lnTo>
                <a:lnTo>
                  <a:pt x="0" y="580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000"/>
            </a:blip>
            <a:stretch>
              <a:fillRect/>
            </a:stretch>
          </a:blipFill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6" name="Freeform 468"/>
          <p:cNvSpPr/>
          <p:nvPr/>
        </p:nvSpPr>
        <p:spPr>
          <a:xfrm>
            <a:off x="10076815" y="1607185"/>
            <a:ext cx="1717675" cy="2515235"/>
          </a:xfrm>
          <a:custGeom>
            <a:avLst/>
            <a:gdLst/>
            <a:ahLst/>
            <a:cxnLst/>
            <a:rect l="l" t="t" r="r" b="b"/>
            <a:pathLst>
              <a:path w="4128837" h="5667517">
                <a:moveTo>
                  <a:pt x="0" y="0"/>
                </a:moveTo>
                <a:lnTo>
                  <a:pt x="4128837" y="0"/>
                </a:lnTo>
                <a:lnTo>
                  <a:pt x="4128837" y="5667516"/>
                </a:lnTo>
                <a:lnTo>
                  <a:pt x="0" y="5667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07200" y="1395095"/>
            <a:ext cx="1926590" cy="2908935"/>
            <a:chOff x="19225" y="9403"/>
            <a:chExt cx="1837" cy="2773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396"/>
            <p:cNvSpPr/>
            <p:nvPr/>
          </p:nvSpPr>
          <p:spPr>
            <a:xfrm>
              <a:off x="19225" y="9403"/>
              <a:ext cx="1745" cy="1037"/>
            </a:xfrm>
            <a:custGeom>
              <a:avLst/>
              <a:gdLst/>
              <a:ahLst/>
              <a:cxnLst/>
              <a:rect l="l" t="t" r="r" b="b"/>
              <a:pathLst>
                <a:path w="2776392" h="1401575">
                  <a:moveTo>
                    <a:pt x="0" y="0"/>
                  </a:moveTo>
                  <a:lnTo>
                    <a:pt x="2776392" y="0"/>
                  </a:lnTo>
                  <a:lnTo>
                    <a:pt x="2776392" y="1401575"/>
                  </a:lnTo>
                  <a:lnTo>
                    <a:pt x="0" y="1401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871" t="-37103" r="-29336" b="-43639"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50" name="图片 49" descr="图片4"/>
            <p:cNvPicPr>
              <a:picLocks noChangeAspect="1"/>
            </p:cNvPicPr>
            <p:nvPr/>
          </p:nvPicPr>
          <p:blipFill>
            <a:blip r:embed="rId7"/>
            <a:srcRect l="9291" t="38303" r="8353" b="22596"/>
            <a:stretch>
              <a:fillRect/>
            </a:stretch>
          </p:blipFill>
          <p:spPr>
            <a:xfrm>
              <a:off x="19225" y="10419"/>
              <a:ext cx="1755" cy="9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图片 53" descr="图片5"/>
            <p:cNvPicPr>
              <a:picLocks noChangeAspect="1"/>
            </p:cNvPicPr>
            <p:nvPr/>
          </p:nvPicPr>
          <p:blipFill>
            <a:blip r:embed="rId8"/>
            <a:srcRect l="14693" t="35738" b="24365"/>
            <a:stretch>
              <a:fillRect/>
            </a:stretch>
          </p:blipFill>
          <p:spPr>
            <a:xfrm>
              <a:off x="19326" y="11092"/>
              <a:ext cx="1736" cy="1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图片 54" descr="图片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7305" y="1680210"/>
            <a:ext cx="1710055" cy="2482215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包装1"/>
          <p:cNvPicPr>
            <a:picLocks noChangeAspect="1"/>
          </p:cNvPicPr>
          <p:nvPr/>
        </p:nvPicPr>
        <p:blipFill>
          <a:blip r:embed="rId10"/>
          <a:srcRect l="10137" t="28287" r="6041" b="25161"/>
          <a:stretch>
            <a:fillRect/>
          </a:stretch>
        </p:blipFill>
        <p:spPr>
          <a:xfrm>
            <a:off x="234315" y="1622425"/>
            <a:ext cx="4678680" cy="2846705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组合 15"/>
          <p:cNvGrpSpPr/>
          <p:nvPr/>
        </p:nvGrpSpPr>
        <p:grpSpPr>
          <a:xfrm>
            <a:off x="194310" y="4117975"/>
            <a:ext cx="11752580" cy="2794000"/>
            <a:chOff x="306" y="6485"/>
            <a:chExt cx="18508" cy="4400"/>
          </a:xfrm>
        </p:grpSpPr>
        <p:grpSp>
          <p:nvGrpSpPr>
            <p:cNvPr id="14" name="组合 13"/>
            <p:cNvGrpSpPr/>
            <p:nvPr/>
          </p:nvGrpSpPr>
          <p:grpSpPr>
            <a:xfrm>
              <a:off x="306" y="6787"/>
              <a:ext cx="18508" cy="3948"/>
              <a:chOff x="300" y="6841"/>
              <a:chExt cx="10182" cy="39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圆角矩形 74"/>
              <p:cNvSpPr/>
              <p:nvPr/>
            </p:nvSpPr>
            <p:spPr>
              <a:xfrm>
                <a:off x="325" y="6854"/>
                <a:ext cx="10157" cy="3925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20000"/>
                  <a:lumOff val="80000"/>
                  <a:alpha val="60000"/>
                </a:schemeClr>
              </a:solidFill>
              <a:ln>
                <a:noFill/>
              </a:ln>
              <a:effectLst>
                <a:outerShdw blurRad="228600" dist="152400" sx="102000" sy="102000" algn="ctr" rotWithShape="0">
                  <a:schemeClr val="accent1">
                    <a:lumMod val="7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600" normalizeH="0" baseline="0" noProof="0" dirty="0">
                  <a:ln w="0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Lantinghei SC Extralight" panose="02000000000000000000" charset="-122"/>
                </a:endParaRPr>
              </a:p>
            </p:txBody>
          </p:sp>
          <p:sp>
            <p:nvSpPr>
              <p:cNvPr id="79" name="圆角矩形 78"/>
              <p:cNvSpPr/>
              <p:nvPr/>
            </p:nvSpPr>
            <p:spPr>
              <a:xfrm rot="5400000">
                <a:off x="-1638" y="8780"/>
                <a:ext cx="3948" cy="7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228600" dist="152400" sx="102000" sy="102000" algn="ctr" rotWithShape="0">
                  <a:schemeClr val="accent1">
                    <a:lumMod val="7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600" normalizeH="0" baseline="0" noProof="0" dirty="0">
                  <a:ln w="0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Lantinghei SC Extralight" panose="02000000000000000000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980" y="7227"/>
              <a:ext cx="2021" cy="3217"/>
              <a:chOff x="14162244" y="3153834"/>
              <a:chExt cx="2675288" cy="3397547"/>
            </a:xfr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Freeform 498"/>
              <p:cNvSpPr/>
              <p:nvPr/>
            </p:nvSpPr>
            <p:spPr>
              <a:xfrm>
                <a:off x="15554973" y="3153834"/>
                <a:ext cx="1282559" cy="3397547"/>
              </a:xfrm>
              <a:custGeom>
                <a:avLst/>
                <a:gdLst/>
                <a:ahLst/>
                <a:cxnLst/>
                <a:rect l="l" t="t" r="r" b="b"/>
                <a:pathLst>
                  <a:path w="1282559" h="3397547">
                    <a:moveTo>
                      <a:pt x="0" y="0"/>
                    </a:moveTo>
                    <a:lnTo>
                      <a:pt x="1282559" y="0"/>
                    </a:lnTo>
                    <a:lnTo>
                      <a:pt x="1282559" y="3397548"/>
                    </a:lnTo>
                    <a:lnTo>
                      <a:pt x="0" y="3397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alphaModFix amt="89000"/>
                </a:blip>
                <a:stretch>
                  <a:fillRect l="-1497" r="-1497" b="-2994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1" name="Freeform 499"/>
              <p:cNvSpPr/>
              <p:nvPr/>
            </p:nvSpPr>
            <p:spPr>
              <a:xfrm>
                <a:off x="14162244" y="3153834"/>
                <a:ext cx="1282559" cy="3397547"/>
              </a:xfrm>
              <a:custGeom>
                <a:avLst/>
                <a:gdLst/>
                <a:ahLst/>
                <a:cxnLst/>
                <a:rect l="l" t="t" r="r" b="b"/>
                <a:pathLst>
                  <a:path w="1282559" h="3397547">
                    <a:moveTo>
                      <a:pt x="0" y="0"/>
                    </a:moveTo>
                    <a:lnTo>
                      <a:pt x="1282559" y="0"/>
                    </a:lnTo>
                    <a:lnTo>
                      <a:pt x="1282559" y="3397548"/>
                    </a:lnTo>
                    <a:lnTo>
                      <a:pt x="0" y="3397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alphaModFix amt="90000"/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3063" y="7227"/>
              <a:ext cx="3662" cy="3238"/>
              <a:chOff x="6221676" y="515006"/>
              <a:chExt cx="6503722" cy="5333995"/>
            </a:xfr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2"/>
              <p:cNvSpPr/>
              <p:nvPr/>
            </p:nvSpPr>
            <p:spPr>
              <a:xfrm>
                <a:off x="9574531" y="515006"/>
                <a:ext cx="3150867" cy="2588281"/>
              </a:xfrm>
              <a:custGeom>
                <a:avLst/>
                <a:gdLst/>
                <a:ahLst/>
                <a:cxnLst/>
                <a:rect l="l" t="t" r="r" b="b"/>
                <a:pathLst>
                  <a:path w="4726301" h="3882422">
                    <a:moveTo>
                      <a:pt x="0" y="0"/>
                    </a:moveTo>
                    <a:lnTo>
                      <a:pt x="4726301" y="0"/>
                    </a:lnTo>
                    <a:lnTo>
                      <a:pt x="4726301" y="3882422"/>
                    </a:lnTo>
                    <a:lnTo>
                      <a:pt x="0" y="388242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/>
                <a:stretch>
                  <a:fillRect t="-24347" b="-196592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Freeform 3"/>
              <p:cNvSpPr/>
              <p:nvPr/>
            </p:nvSpPr>
            <p:spPr>
              <a:xfrm>
                <a:off x="9574531" y="3260720"/>
                <a:ext cx="3150867" cy="2588281"/>
              </a:xfrm>
              <a:custGeom>
                <a:avLst/>
                <a:gdLst/>
                <a:ahLst/>
                <a:cxnLst/>
                <a:rect l="l" t="t" r="r" b="b"/>
                <a:pathLst>
                  <a:path w="4726301" h="3882422">
                    <a:moveTo>
                      <a:pt x="0" y="0"/>
                    </a:moveTo>
                    <a:lnTo>
                      <a:pt x="4726301" y="0"/>
                    </a:lnTo>
                    <a:lnTo>
                      <a:pt x="4726301" y="3882422"/>
                    </a:lnTo>
                    <a:lnTo>
                      <a:pt x="0" y="388242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/>
                <a:stretch>
                  <a:fillRect t="-144343" b="-76596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1" name="Freeform 4"/>
              <p:cNvSpPr/>
              <p:nvPr/>
            </p:nvSpPr>
            <p:spPr>
              <a:xfrm>
                <a:off x="6221676" y="515006"/>
                <a:ext cx="3166743" cy="2588281"/>
              </a:xfrm>
              <a:custGeom>
                <a:avLst/>
                <a:gdLst/>
                <a:ahLst/>
                <a:cxnLst/>
                <a:rect l="l" t="t" r="r" b="b"/>
                <a:pathLst>
                  <a:path w="4750114" h="3882422">
                    <a:moveTo>
                      <a:pt x="0" y="0"/>
                    </a:moveTo>
                    <a:lnTo>
                      <a:pt x="4750114" y="0"/>
                    </a:lnTo>
                    <a:lnTo>
                      <a:pt x="4750114" y="3882422"/>
                    </a:lnTo>
                    <a:lnTo>
                      <a:pt x="0" y="388242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/>
                <a:stretch>
                  <a:fillRect t="-1202" b="-1202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2" name="Freeform 5"/>
              <p:cNvSpPr/>
              <p:nvPr/>
            </p:nvSpPr>
            <p:spPr>
              <a:xfrm>
                <a:off x="6237551" y="3260720"/>
                <a:ext cx="3150867" cy="2588281"/>
              </a:xfrm>
              <a:custGeom>
                <a:avLst/>
                <a:gdLst/>
                <a:ahLst/>
                <a:cxnLst/>
                <a:rect l="l" t="t" r="r" b="b"/>
                <a:pathLst>
                  <a:path w="4726301" h="3882422">
                    <a:moveTo>
                      <a:pt x="0" y="0"/>
                    </a:moveTo>
                    <a:lnTo>
                      <a:pt x="4726302" y="0"/>
                    </a:lnTo>
                    <a:lnTo>
                      <a:pt x="4726302" y="3882422"/>
                    </a:lnTo>
                    <a:lnTo>
                      <a:pt x="0" y="388242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-24944" r="-475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pic>
          <p:nvPicPr>
            <p:cNvPr id="8" name="图片 7" descr="包装3"/>
            <p:cNvPicPr>
              <a:picLocks noChangeAspect="1"/>
            </p:cNvPicPr>
            <p:nvPr/>
          </p:nvPicPr>
          <p:blipFill>
            <a:blip r:embed="rId17"/>
            <a:srcRect t="12222" b="18093"/>
            <a:stretch>
              <a:fillRect/>
            </a:stretch>
          </p:blipFill>
          <p:spPr>
            <a:xfrm>
              <a:off x="560" y="7224"/>
              <a:ext cx="2268" cy="3241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" name="组合 11"/>
            <p:cNvGrpSpPr/>
            <p:nvPr/>
          </p:nvGrpSpPr>
          <p:grpSpPr>
            <a:xfrm>
              <a:off x="15786" y="6485"/>
              <a:ext cx="2754" cy="4179"/>
              <a:chOff x="15954" y="7278"/>
              <a:chExt cx="2235" cy="3392"/>
            </a:xfr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" name="图片 9" descr="包装2"/>
              <p:cNvPicPr>
                <a:picLocks noChangeAspect="1"/>
              </p:cNvPicPr>
              <p:nvPr/>
            </p:nvPicPr>
            <p:blipFill>
              <a:blip r:embed="rId18"/>
              <a:srcRect l="46953" t="3012" r="24186" b="12139"/>
              <a:stretch>
                <a:fillRect/>
              </a:stretch>
            </p:blipFill>
            <p:spPr>
              <a:xfrm>
                <a:off x="17035" y="7278"/>
                <a:ext cx="1154" cy="3393"/>
              </a:xfrm>
              <a:prstGeom prst="rect">
                <a:avLst/>
              </a:prstGeom>
            </p:spPr>
          </p:pic>
          <p:pic>
            <p:nvPicPr>
              <p:cNvPr id="11" name="图片 10" descr="包装2"/>
              <p:cNvPicPr>
                <a:picLocks noChangeAspect="1"/>
              </p:cNvPicPr>
              <p:nvPr/>
            </p:nvPicPr>
            <p:blipFill>
              <a:blip r:embed="rId18"/>
              <a:srcRect l="9740" t="3012" r="61675" b="12139"/>
              <a:stretch>
                <a:fillRect/>
              </a:stretch>
            </p:blipFill>
            <p:spPr>
              <a:xfrm>
                <a:off x="15954" y="7278"/>
                <a:ext cx="1143" cy="3393"/>
              </a:xfrm>
              <a:prstGeom prst="rect">
                <a:avLst/>
              </a:prstGeom>
            </p:spPr>
          </p:pic>
        </p:grpSp>
        <p:sp>
          <p:nvSpPr>
            <p:cNvPr id="369" name="Freeform 369"/>
            <p:cNvSpPr/>
            <p:nvPr/>
          </p:nvSpPr>
          <p:spPr>
            <a:xfrm rot="-948229" flipH="1">
              <a:off x="9480" y="6741"/>
              <a:ext cx="5588" cy="4145"/>
            </a:xfrm>
            <a:custGeom>
              <a:avLst/>
              <a:gdLst/>
              <a:ahLst/>
              <a:cxnLst/>
              <a:rect l="l" t="t" r="r" b="b"/>
              <a:pathLst>
                <a:path w="3933577" h="2917667">
                  <a:moveTo>
                    <a:pt x="3933577" y="0"/>
                  </a:moveTo>
                  <a:lnTo>
                    <a:pt x="0" y="0"/>
                  </a:lnTo>
                  <a:lnTo>
                    <a:pt x="0" y="2917667"/>
                  </a:lnTo>
                  <a:lnTo>
                    <a:pt x="3933577" y="2917667"/>
                  </a:lnTo>
                  <a:lnTo>
                    <a:pt x="3933577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44417" y="70441"/>
            <a:ext cx="27031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农遗数字</a:t>
            </a:r>
            <a:r>
              <a:rPr lang="en-US" altLang="zh-CN" sz="2800" b="1" dirty="0"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800" b="1" dirty="0"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25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30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697" y="0"/>
            <a:ext cx="12192001" cy="6858001"/>
          </a:xfrm>
          <a:prstGeom prst="rect">
            <a:avLst/>
          </a:prstGeom>
          <a:gradFill>
            <a:gsLst>
              <a:gs pos="0">
                <a:srgbClr val="0D3C35">
                  <a:lumMod val="94000"/>
                </a:srgbClr>
              </a:gs>
              <a:gs pos="100000">
                <a:srgbClr val="195A4B">
                  <a:lumMod val="90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alphaModFix amt="1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t="2061"/>
          <a:stretch>
            <a:fillRect/>
          </a:stretch>
        </p:blipFill>
        <p:spPr>
          <a:xfrm>
            <a:off x="11889" y="-3810"/>
            <a:ext cx="12192000" cy="6890385"/>
          </a:xfrm>
          <a:prstGeom prst="rect">
            <a:avLst/>
          </a:prstGeom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11889" y="1526979"/>
            <a:ext cx="12190730" cy="5358961"/>
          </a:xfrm>
          <a:prstGeom prst="rect">
            <a:avLst/>
          </a:prstGeom>
          <a:solidFill>
            <a:srgbClr val="3F75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3065929" y="251011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解决的问题‘</a:t>
            </a:r>
            <a:endParaRPr kumimoji="1" lang="en-US" altLang="zh-CN" dirty="0"/>
          </a:p>
          <a:p>
            <a:r>
              <a:rPr kumimoji="1" lang="zh-CN" altLang="en-US" dirty="0"/>
              <a:t>达到的效果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/>
          <a:stretch>
            <a:fillRect/>
          </a:stretch>
        </p:blipFill>
        <p:spPr>
          <a:xfrm>
            <a:off x="93152" y="1637280"/>
            <a:ext cx="3742778" cy="2734102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825634" y="1636461"/>
            <a:ext cx="4393288" cy="2734923"/>
            <a:chOff x="4033471" y="3027222"/>
            <a:chExt cx="2275011" cy="141624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4635" y="3027222"/>
              <a:ext cx="1213847" cy="141582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91" r="3750" b="26336"/>
            <a:stretch>
              <a:fillRect/>
            </a:stretch>
          </p:blipFill>
          <p:spPr>
            <a:xfrm>
              <a:off x="4033471" y="3027298"/>
              <a:ext cx="1065046" cy="63535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" t="6131" r="2326" b="31023"/>
            <a:stretch>
              <a:fillRect/>
            </a:stretch>
          </p:blipFill>
          <p:spPr>
            <a:xfrm>
              <a:off x="4043872" y="3663078"/>
              <a:ext cx="1054644" cy="78039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90166" y="4519011"/>
            <a:ext cx="6978127" cy="2223779"/>
            <a:chOff x="5161915" y="2461260"/>
            <a:chExt cx="6777990" cy="2160000"/>
          </a:xfrm>
        </p:grpSpPr>
        <p:pic>
          <p:nvPicPr>
            <p:cNvPr id="17" name="图片 16" descr="1"/>
            <p:cNvPicPr/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5161915" y="2461260"/>
              <a:ext cx="1741170" cy="2160000"/>
            </a:xfrm>
            <a:prstGeom prst="rect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5000">
                    <a:srgbClr val="32A088"/>
                  </a:gs>
                </a:gsLst>
                <a:lin ang="135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图片 17" descr="2"/>
            <p:cNvPicPr/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6264275" y="2461260"/>
              <a:ext cx="1744345" cy="2160000"/>
            </a:xfrm>
            <a:prstGeom prst="rect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5000">
                    <a:srgbClr val="32A088"/>
                  </a:gs>
                </a:gsLst>
                <a:lin ang="135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图片 18" descr="3"/>
            <p:cNvPicPr/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7369810" y="2461260"/>
              <a:ext cx="1743710" cy="2160000"/>
            </a:xfrm>
            <a:prstGeom prst="rect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5000">
                    <a:srgbClr val="32A088"/>
                  </a:gs>
                </a:gsLst>
                <a:lin ang="135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图片 19" descr="8"/>
            <p:cNvPicPr/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8474710" y="2461260"/>
              <a:ext cx="1584325" cy="2160000"/>
            </a:xfrm>
            <a:prstGeom prst="rect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5000">
                    <a:srgbClr val="32A088"/>
                  </a:gs>
                </a:gsLst>
                <a:lin ang="135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图片 20" descr="6"/>
            <p:cNvPicPr/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9420225" y="2461260"/>
              <a:ext cx="1579245" cy="2160000"/>
            </a:xfrm>
            <a:prstGeom prst="rect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5000">
                    <a:srgbClr val="32A088"/>
                  </a:gs>
                </a:gsLst>
                <a:lin ang="135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图片 22" descr="4"/>
            <p:cNvPicPr/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10360660" y="2461260"/>
              <a:ext cx="1579245" cy="2160000"/>
            </a:xfrm>
            <a:prstGeom prst="rect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5000">
                    <a:srgbClr val="32A088"/>
                  </a:gs>
                </a:gsLst>
                <a:lin ang="135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8757" y="1619382"/>
            <a:ext cx="5130191" cy="5145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88817" y="70441"/>
            <a:ext cx="3414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模块三：农遗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智创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34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42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sp>
        <p:nvSpPr>
          <p:cNvPr id="46" name="文本框 45"/>
          <p:cNvSpPr txBox="1"/>
          <p:nvPr>
            <p:custDataLst>
              <p:tags r:id="rId16"/>
            </p:custDataLst>
          </p:nvPr>
        </p:nvSpPr>
        <p:spPr>
          <a:xfrm>
            <a:off x="200025" y="773296"/>
            <a:ext cx="10219384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AI辅助文创设计成果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——</a:t>
            </a:r>
            <a:r>
              <a:rPr lang="zh-CN" altLang="en-US" sz="2400" b="1" dirty="0"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湖州桑基鱼塘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系统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2BA02">
                      <a:lumMod val="20000"/>
                      <a:lumOff val="80000"/>
                    </a:srgbClr>
                  </a:gs>
                </a:gsLst>
                <a:lin ang="14400000" scaled="0"/>
              </a:gradFill>
              <a:effectLst>
                <a:outerShdw blurRad="63500" dist="63500" dir="2700000" algn="tl" rotWithShape="0">
                  <a:prstClr val="black">
                    <a:alpha val="29000"/>
                  </a:prstClr>
                </a:outerShdw>
                <a:reflection blurRad="152400" stA="55000" endA="300" endPos="46000" dist="508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697" y="0"/>
            <a:ext cx="12192001" cy="6858001"/>
          </a:xfrm>
          <a:prstGeom prst="rect">
            <a:avLst/>
          </a:prstGeom>
          <a:gradFill>
            <a:gsLst>
              <a:gs pos="0">
                <a:srgbClr val="0D3C35">
                  <a:lumMod val="94000"/>
                </a:srgbClr>
              </a:gs>
              <a:gs pos="100000">
                <a:srgbClr val="195A4B">
                  <a:lumMod val="90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alphaModFix amt="1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t="2061"/>
          <a:stretch>
            <a:fillRect/>
          </a:stretch>
        </p:blipFill>
        <p:spPr>
          <a:xfrm>
            <a:off x="11889" y="-3810"/>
            <a:ext cx="12192000" cy="6890385"/>
          </a:xfrm>
          <a:prstGeom prst="rect">
            <a:avLst/>
          </a:prstGeom>
          <a:ln>
            <a:noFill/>
          </a:ln>
        </p:spPr>
      </p:pic>
      <p:sp>
        <p:nvSpPr>
          <p:cNvPr id="11" name="矩形: 圆角 7"/>
          <p:cNvSpPr/>
          <p:nvPr/>
        </p:nvSpPr>
        <p:spPr>
          <a:xfrm>
            <a:off x="310340" y="1557382"/>
            <a:ext cx="7929316" cy="439420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rgbClr val="589C67">
                  <a:lumMod val="42000"/>
                  <a:lumOff val="58000"/>
                  <a:alpha val="48000"/>
                </a:srgbClr>
              </a:gs>
              <a:gs pos="100000">
                <a:srgbClr val="35917D">
                  <a:lumMod val="38000"/>
                  <a:lumOff val="62000"/>
                  <a:alpha val="94000"/>
                </a:srgbClr>
              </a:gs>
              <a:gs pos="0">
                <a:srgbClr val="93AF41">
                  <a:lumMod val="39000"/>
                  <a:lumOff val="61000"/>
                  <a:alpha val="60000"/>
                </a:srgbClr>
              </a:gs>
            </a:gsLst>
            <a:lin ang="15600000" scaled="0"/>
          </a:gradFill>
          <a:ln w="28575" cmpd="sng">
            <a:gradFill>
              <a:gsLst>
                <a:gs pos="0">
                  <a:srgbClr val="D4E1B4"/>
                </a:gs>
                <a:gs pos="100000">
                  <a:srgbClr val="B8E0D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矩形: 圆角 7"/>
          <p:cNvSpPr/>
          <p:nvPr/>
        </p:nvSpPr>
        <p:spPr>
          <a:xfrm>
            <a:off x="310340" y="2071732"/>
            <a:ext cx="7929316" cy="439420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rgbClr val="589C67">
                  <a:lumMod val="42000"/>
                  <a:lumOff val="58000"/>
                  <a:alpha val="48000"/>
                </a:srgbClr>
              </a:gs>
              <a:gs pos="100000">
                <a:srgbClr val="35917D">
                  <a:lumMod val="38000"/>
                  <a:lumOff val="62000"/>
                  <a:alpha val="94000"/>
                </a:srgbClr>
              </a:gs>
              <a:gs pos="0">
                <a:srgbClr val="93AF41">
                  <a:lumMod val="39000"/>
                  <a:lumOff val="61000"/>
                  <a:alpha val="60000"/>
                </a:srgbClr>
              </a:gs>
            </a:gsLst>
            <a:lin ang="15600000" scaled="0"/>
          </a:gradFill>
          <a:ln w="28575" cmpd="sng">
            <a:gradFill>
              <a:gsLst>
                <a:gs pos="0">
                  <a:srgbClr val="D4E1B4"/>
                </a:gs>
                <a:gs pos="100000">
                  <a:srgbClr val="B8E0D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889" y="2567564"/>
            <a:ext cx="12190730" cy="4318375"/>
          </a:xfrm>
          <a:prstGeom prst="rect">
            <a:avLst/>
          </a:prstGeom>
          <a:solidFill>
            <a:srgbClr val="3F75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3065929" y="251011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解决的问题‘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达到的效果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00025" y="830446"/>
            <a:ext cx="93046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“蚕桑大亨”教育游戏</a:t>
            </a:r>
            <a:r>
              <a:rPr lang="zh-CN" altLang="en-US" sz="4000" b="1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2BA02">
                        <a:lumMod val="20000"/>
                        <a:lumOff val="80000"/>
                      </a:srgbClr>
                    </a:gs>
                  </a:gsLst>
                  <a:lin ang="14400000" scaled="0"/>
                </a:gradFill>
                <a:effectLst>
                  <a:outerShdw blurRad="63500" dist="63500" dir="2700000" algn="tl" rotWithShape="0">
                    <a:prstClr val="black">
                      <a:alpha val="29000"/>
                    </a:prstClr>
                  </a:outerShdw>
                  <a:reflection blurRad="152400" stA="55000" endA="300" endPos="46000" dist="50800" dir="5400000" sy="-100000" algn="bl" rotWithShape="0"/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小程序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2BA02">
                      <a:lumMod val="20000"/>
                      <a:lumOff val="80000"/>
                    </a:srgbClr>
                  </a:gs>
                </a:gsLst>
                <a:lin ang="14400000" scaled="0"/>
              </a:gradFill>
              <a:effectLst>
                <a:outerShdw blurRad="63500" dist="63500" dir="2700000" algn="tl" rotWithShape="0">
                  <a:prstClr val="black">
                    <a:alpha val="29000"/>
                  </a:prstClr>
                </a:outerShdw>
                <a:reflection blurRad="152400" stA="55000" endA="300" endPos="46000" dist="50800" dir="5400000" sy="-100000" algn="bl" rotWithShape="0"/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0" y="8683447"/>
            <a:ext cx="12192001" cy="1386699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9" name="圆角矩形 118"/>
          <p:cNvSpPr/>
          <p:nvPr/>
        </p:nvSpPr>
        <p:spPr>
          <a:xfrm>
            <a:off x="793748" y="8791257"/>
            <a:ext cx="10603865" cy="103822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B6792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0" name="文本框 12"/>
          <p:cNvSpPr txBox="1"/>
          <p:nvPr>
            <p:custDataLst>
              <p:tags r:id="rId4"/>
            </p:custDataLst>
          </p:nvPr>
        </p:nvSpPr>
        <p:spPr>
          <a:xfrm>
            <a:off x="1002028" y="8791257"/>
            <a:ext cx="10395585" cy="1278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B269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联合国教科文组织的合作，走近湖州桑基鱼塘，打造当地特色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宣传册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与研学路线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269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；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B269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设计研发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蚕桑大亨研学app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B269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，利用数字经济重塑当地基塘渔业品牌。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B269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66650" y="857368"/>
            <a:ext cx="2954418" cy="5908836"/>
            <a:chOff x="9105654" y="688740"/>
            <a:chExt cx="2997847" cy="599569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/>
            <a:srcRect l="11208" t="4985" r="9310" b="4458"/>
            <a:stretch>
              <a:fillRect/>
            </a:stretch>
          </p:blipFill>
          <p:spPr>
            <a:xfrm>
              <a:off x="9220200" y="862306"/>
              <a:ext cx="2772014" cy="5614694"/>
            </a:xfrm>
            <a:prstGeom prst="rect">
              <a:avLst/>
            </a:prstGeom>
          </p:spPr>
        </p:pic>
        <p:pic>
          <p:nvPicPr>
            <p:cNvPr id="5" name="Picture 2" descr="查看图片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654" y="688740"/>
              <a:ext cx="2997847" cy="5995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99738" y="2625215"/>
            <a:ext cx="8352373" cy="4131693"/>
            <a:chOff x="224368" y="1370405"/>
            <a:chExt cx="9266153" cy="50419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68" y="1370405"/>
              <a:ext cx="1482251" cy="504189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/>
            <a:srcRect l="7495" r="11372"/>
            <a:stretch>
              <a:fillRect/>
            </a:stretch>
          </p:blipFill>
          <p:spPr>
            <a:xfrm>
              <a:off x="2174849" y="1370405"/>
              <a:ext cx="7315672" cy="50419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0" name="文本框 9"/>
          <p:cNvSpPr txBox="1"/>
          <p:nvPr/>
        </p:nvSpPr>
        <p:spPr>
          <a:xfrm>
            <a:off x="424597" y="1502551"/>
            <a:ext cx="8213874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线上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在游戏中宣传桑基鱼塘的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循环方式、特色生物、传统美食，科普知识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9279" y="2017201"/>
            <a:ext cx="8213874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线下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通过实景化游戏故事线，挖掘游戏与文旅业态融合，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科普教育知识。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-1" y="-2"/>
            <a:ext cx="12179221" cy="579120"/>
          </a:xfrm>
          <a:prstGeom prst="rect">
            <a:avLst/>
          </a:prstGeom>
          <a:gradFill>
            <a:gsLst>
              <a:gs pos="61500">
                <a:schemeClr val="tx1">
                  <a:lumMod val="95000"/>
                  <a:lumOff val="5000"/>
                  <a:alpha val="2000"/>
                </a:schemeClr>
              </a:gs>
              <a:gs pos="19000">
                <a:srgbClr val="1A7469"/>
              </a:gs>
              <a:gs pos="100000">
                <a:srgbClr val="269A76"/>
              </a:gs>
            </a:gsLst>
            <a:lin ang="5400000" scaled="1"/>
          </a:gradFill>
          <a:ln w="9525">
            <a:solidFill>
              <a:srgbClr val="7FF9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任意多边形: 形状 7"/>
          <p:cNvSpPr/>
          <p:nvPr/>
        </p:nvSpPr>
        <p:spPr>
          <a:xfrm flipH="1">
            <a:off x="3399850" y="-2"/>
            <a:ext cx="5392300" cy="838202"/>
          </a:xfrm>
          <a:custGeom>
            <a:avLst/>
            <a:gdLst>
              <a:gd name="connsiteX0" fmla="*/ 4705350 w 4705350"/>
              <a:gd name="connsiteY0" fmla="*/ 0 h 996072"/>
              <a:gd name="connsiteX1" fmla="*/ 2352675 w 4705350"/>
              <a:gd name="connsiteY1" fmla="*/ 0 h 996072"/>
              <a:gd name="connsiteX2" fmla="*/ 0 w 4705350"/>
              <a:gd name="connsiteY2" fmla="*/ 0 h 996072"/>
              <a:gd name="connsiteX3" fmla="*/ 951491 w 4705350"/>
              <a:gd name="connsiteY3" fmla="*/ 996043 h 996072"/>
              <a:gd name="connsiteX4" fmla="*/ 2352675 w 4705350"/>
              <a:gd name="connsiteY4" fmla="*/ 996043 h 996072"/>
              <a:gd name="connsiteX5" fmla="*/ 3753859 w 4705350"/>
              <a:gd name="connsiteY5" fmla="*/ 996043 h 996072"/>
              <a:gd name="connsiteX6" fmla="*/ 4705350 w 4705350"/>
              <a:gd name="connsiteY6" fmla="*/ 0 h 99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5350" h="996072">
                <a:moveTo>
                  <a:pt x="4705350" y="0"/>
                </a:moveTo>
                <a:lnTo>
                  <a:pt x="2352675" y="0"/>
                </a:lnTo>
                <a:lnTo>
                  <a:pt x="0" y="0"/>
                </a:lnTo>
                <a:cubicBezTo>
                  <a:pt x="526985" y="49439"/>
                  <a:pt x="428290" y="1002167"/>
                  <a:pt x="951491" y="996043"/>
                </a:cubicBezTo>
                <a:lnTo>
                  <a:pt x="2352675" y="996043"/>
                </a:lnTo>
                <a:lnTo>
                  <a:pt x="3753859" y="996043"/>
                </a:lnTo>
                <a:cubicBezTo>
                  <a:pt x="4277060" y="1002167"/>
                  <a:pt x="4178365" y="49439"/>
                  <a:pt x="4705350" y="0"/>
                </a:cubicBezTo>
                <a:close/>
              </a:path>
            </a:pathLst>
          </a:custGeom>
          <a:gradFill>
            <a:gsLst>
              <a:gs pos="0">
                <a:srgbClr val="1A7469"/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rgbClr val="1A7469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35CF7E"/>
                </a:gs>
                <a:gs pos="100000">
                  <a:srgbClr val="35CF7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</a:endParaRPr>
          </a:p>
        </p:txBody>
      </p:sp>
      <p:sp>
        <p:nvSpPr>
          <p:cNvPr id="50" name="任意多边形: 形状 58"/>
          <p:cNvSpPr/>
          <p:nvPr/>
        </p:nvSpPr>
        <p:spPr>
          <a:xfrm>
            <a:off x="4063919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1" name="任意多边形: 形状 59"/>
          <p:cNvSpPr/>
          <p:nvPr/>
        </p:nvSpPr>
        <p:spPr>
          <a:xfrm flipH="1">
            <a:off x="6756480" y="320723"/>
            <a:ext cx="1371600" cy="453492"/>
          </a:xfrm>
          <a:custGeom>
            <a:avLst/>
            <a:gdLst>
              <a:gd name="connsiteX0" fmla="*/ 0 w 1371600"/>
              <a:gd name="connsiteY0" fmla="*/ 0 h 453492"/>
              <a:gd name="connsiteX1" fmla="*/ 311150 w 1371600"/>
              <a:gd name="connsiteY1" fmla="*/ 400050 h 453492"/>
              <a:gd name="connsiteX2" fmla="*/ 1371600 w 1371600"/>
              <a:gd name="connsiteY2" fmla="*/ 438150 h 45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453492">
                <a:moveTo>
                  <a:pt x="0" y="0"/>
                </a:moveTo>
                <a:cubicBezTo>
                  <a:pt x="41275" y="163512"/>
                  <a:pt x="82550" y="327025"/>
                  <a:pt x="311150" y="400050"/>
                </a:cubicBezTo>
                <a:cubicBezTo>
                  <a:pt x="539750" y="473075"/>
                  <a:pt x="955675" y="455612"/>
                  <a:pt x="1371600" y="438150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9000">
                  <a:srgbClr val="35CF7E"/>
                </a:gs>
                <a:gs pos="97248">
                  <a:srgbClr val="35CF7E">
                    <a:alpha val="0"/>
                  </a:srgbClr>
                </a:gs>
                <a:gs pos="83000">
                  <a:srgbClr val="35CF7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等腰三角形 66"/>
          <p:cNvSpPr/>
          <p:nvPr/>
        </p:nvSpPr>
        <p:spPr>
          <a:xfrm>
            <a:off x="6003372" y="483469"/>
            <a:ext cx="185255" cy="159702"/>
          </a:xfrm>
          <a:prstGeom prst="triangle">
            <a:avLst/>
          </a:prstGeom>
          <a:gradFill>
            <a:gsLst>
              <a:gs pos="0">
                <a:srgbClr val="35CF7E"/>
              </a:gs>
              <a:gs pos="100000">
                <a:srgbClr val="269A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565523" y="542114"/>
            <a:ext cx="1373990" cy="74007"/>
            <a:chOff x="4110990" y="-409571"/>
            <a:chExt cx="1613535" cy="86909"/>
          </a:xfrm>
        </p:grpSpPr>
        <p:cxnSp>
          <p:nvCxnSpPr>
            <p:cNvPr id="54" name="直接连接符 68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任意多边形: 形状 57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 flipH="1">
            <a:off x="6252488" y="542114"/>
            <a:ext cx="1373990" cy="74007"/>
            <a:chOff x="4110990" y="-409571"/>
            <a:chExt cx="1613535" cy="86909"/>
          </a:xfrm>
        </p:grpSpPr>
        <p:cxnSp>
          <p:nvCxnSpPr>
            <p:cNvPr id="57" name="直接连接符 63"/>
            <p:cNvCxnSpPr/>
            <p:nvPr/>
          </p:nvCxnSpPr>
          <p:spPr>
            <a:xfrm>
              <a:off x="4133850" y="-409571"/>
              <a:ext cx="1590675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rgbClr val="35CF7E">
                      <a:alpha val="0"/>
                    </a:srgbClr>
                  </a:gs>
                  <a:gs pos="59000">
                    <a:srgbClr val="35CF7E">
                      <a:alpha val="70000"/>
                    </a:srgbClr>
                  </a:gs>
                  <a:gs pos="100000">
                    <a:srgbClr val="35CF7E">
                      <a:alpha val="69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任意多边形: 形状 64"/>
            <p:cNvSpPr/>
            <p:nvPr/>
          </p:nvSpPr>
          <p:spPr>
            <a:xfrm>
              <a:off x="4110990" y="-368381"/>
              <a:ext cx="1613535" cy="45719"/>
            </a:xfrm>
            <a:custGeom>
              <a:avLst/>
              <a:gdLst>
                <a:gd name="connsiteX0" fmla="*/ 1567816 w 1613535"/>
                <a:gd name="connsiteY0" fmla="*/ 0 h 45719"/>
                <a:gd name="connsiteX1" fmla="*/ 1613535 w 1613535"/>
                <a:gd name="connsiteY1" fmla="*/ 0 h 45719"/>
                <a:gd name="connsiteX2" fmla="*/ 1613535 w 1613535"/>
                <a:gd name="connsiteY2" fmla="*/ 45719 h 45719"/>
                <a:gd name="connsiteX3" fmla="*/ 1567816 w 1613535"/>
                <a:gd name="connsiteY3" fmla="*/ 45719 h 45719"/>
                <a:gd name="connsiteX4" fmla="*/ 1493158 w 1613535"/>
                <a:gd name="connsiteY4" fmla="*/ 0 h 45719"/>
                <a:gd name="connsiteX5" fmla="*/ 1538877 w 1613535"/>
                <a:gd name="connsiteY5" fmla="*/ 0 h 45719"/>
                <a:gd name="connsiteX6" fmla="*/ 1538877 w 1613535"/>
                <a:gd name="connsiteY6" fmla="*/ 45719 h 45719"/>
                <a:gd name="connsiteX7" fmla="*/ 1493158 w 1613535"/>
                <a:gd name="connsiteY7" fmla="*/ 45719 h 45719"/>
                <a:gd name="connsiteX8" fmla="*/ 1418500 w 1613535"/>
                <a:gd name="connsiteY8" fmla="*/ 0 h 45719"/>
                <a:gd name="connsiteX9" fmla="*/ 1464219 w 1613535"/>
                <a:gd name="connsiteY9" fmla="*/ 0 h 45719"/>
                <a:gd name="connsiteX10" fmla="*/ 1464219 w 1613535"/>
                <a:gd name="connsiteY10" fmla="*/ 45719 h 45719"/>
                <a:gd name="connsiteX11" fmla="*/ 1418500 w 1613535"/>
                <a:gd name="connsiteY11" fmla="*/ 45719 h 45719"/>
                <a:gd name="connsiteX12" fmla="*/ 1343843 w 1613535"/>
                <a:gd name="connsiteY12" fmla="*/ 0 h 45719"/>
                <a:gd name="connsiteX13" fmla="*/ 1389562 w 1613535"/>
                <a:gd name="connsiteY13" fmla="*/ 0 h 45719"/>
                <a:gd name="connsiteX14" fmla="*/ 1389562 w 1613535"/>
                <a:gd name="connsiteY14" fmla="*/ 45719 h 45719"/>
                <a:gd name="connsiteX15" fmla="*/ 1343843 w 1613535"/>
                <a:gd name="connsiteY15" fmla="*/ 45719 h 45719"/>
                <a:gd name="connsiteX16" fmla="*/ 1269184 w 1613535"/>
                <a:gd name="connsiteY16" fmla="*/ 0 h 45719"/>
                <a:gd name="connsiteX17" fmla="*/ 1314903 w 1613535"/>
                <a:gd name="connsiteY17" fmla="*/ 0 h 45719"/>
                <a:gd name="connsiteX18" fmla="*/ 1314903 w 1613535"/>
                <a:gd name="connsiteY18" fmla="*/ 45719 h 45719"/>
                <a:gd name="connsiteX19" fmla="*/ 1269184 w 1613535"/>
                <a:gd name="connsiteY19" fmla="*/ 45719 h 45719"/>
                <a:gd name="connsiteX20" fmla="*/ 1194526 w 1613535"/>
                <a:gd name="connsiteY20" fmla="*/ 0 h 45719"/>
                <a:gd name="connsiteX21" fmla="*/ 1240245 w 1613535"/>
                <a:gd name="connsiteY21" fmla="*/ 0 h 45719"/>
                <a:gd name="connsiteX22" fmla="*/ 1240245 w 1613535"/>
                <a:gd name="connsiteY22" fmla="*/ 45719 h 45719"/>
                <a:gd name="connsiteX23" fmla="*/ 1194526 w 1613535"/>
                <a:gd name="connsiteY23" fmla="*/ 45719 h 45719"/>
                <a:gd name="connsiteX24" fmla="*/ 1119869 w 1613535"/>
                <a:gd name="connsiteY24" fmla="*/ 0 h 45719"/>
                <a:gd name="connsiteX25" fmla="*/ 1165588 w 1613535"/>
                <a:gd name="connsiteY25" fmla="*/ 0 h 45719"/>
                <a:gd name="connsiteX26" fmla="*/ 1165588 w 1613535"/>
                <a:gd name="connsiteY26" fmla="*/ 45719 h 45719"/>
                <a:gd name="connsiteX27" fmla="*/ 1119869 w 1613535"/>
                <a:gd name="connsiteY27" fmla="*/ 45719 h 45719"/>
                <a:gd name="connsiteX28" fmla="*/ 1045211 w 1613535"/>
                <a:gd name="connsiteY28" fmla="*/ 0 h 45719"/>
                <a:gd name="connsiteX29" fmla="*/ 1090930 w 1613535"/>
                <a:gd name="connsiteY29" fmla="*/ 0 h 45719"/>
                <a:gd name="connsiteX30" fmla="*/ 1090930 w 1613535"/>
                <a:gd name="connsiteY30" fmla="*/ 45719 h 45719"/>
                <a:gd name="connsiteX31" fmla="*/ 1045211 w 1613535"/>
                <a:gd name="connsiteY31" fmla="*/ 45719 h 45719"/>
                <a:gd name="connsiteX32" fmla="*/ 970553 w 1613535"/>
                <a:gd name="connsiteY32" fmla="*/ 0 h 45719"/>
                <a:gd name="connsiteX33" fmla="*/ 1016272 w 1613535"/>
                <a:gd name="connsiteY33" fmla="*/ 0 h 45719"/>
                <a:gd name="connsiteX34" fmla="*/ 1016272 w 1613535"/>
                <a:gd name="connsiteY34" fmla="*/ 45719 h 45719"/>
                <a:gd name="connsiteX35" fmla="*/ 970553 w 1613535"/>
                <a:gd name="connsiteY35" fmla="*/ 45719 h 45719"/>
                <a:gd name="connsiteX36" fmla="*/ 895895 w 1613535"/>
                <a:gd name="connsiteY36" fmla="*/ 0 h 45719"/>
                <a:gd name="connsiteX37" fmla="*/ 941614 w 1613535"/>
                <a:gd name="connsiteY37" fmla="*/ 0 h 45719"/>
                <a:gd name="connsiteX38" fmla="*/ 941614 w 1613535"/>
                <a:gd name="connsiteY38" fmla="*/ 45719 h 45719"/>
                <a:gd name="connsiteX39" fmla="*/ 895895 w 1613535"/>
                <a:gd name="connsiteY39" fmla="*/ 45719 h 45719"/>
                <a:gd name="connsiteX40" fmla="*/ 821237 w 1613535"/>
                <a:gd name="connsiteY40" fmla="*/ 0 h 45719"/>
                <a:gd name="connsiteX41" fmla="*/ 866956 w 1613535"/>
                <a:gd name="connsiteY41" fmla="*/ 0 h 45719"/>
                <a:gd name="connsiteX42" fmla="*/ 866956 w 1613535"/>
                <a:gd name="connsiteY42" fmla="*/ 45719 h 45719"/>
                <a:gd name="connsiteX43" fmla="*/ 821237 w 1613535"/>
                <a:gd name="connsiteY43" fmla="*/ 45719 h 45719"/>
                <a:gd name="connsiteX44" fmla="*/ 746579 w 1613535"/>
                <a:gd name="connsiteY44" fmla="*/ 0 h 45719"/>
                <a:gd name="connsiteX45" fmla="*/ 792298 w 1613535"/>
                <a:gd name="connsiteY45" fmla="*/ 0 h 45719"/>
                <a:gd name="connsiteX46" fmla="*/ 792298 w 1613535"/>
                <a:gd name="connsiteY46" fmla="*/ 45719 h 45719"/>
                <a:gd name="connsiteX47" fmla="*/ 746579 w 1613535"/>
                <a:gd name="connsiteY47" fmla="*/ 45719 h 45719"/>
                <a:gd name="connsiteX48" fmla="*/ 671921 w 1613535"/>
                <a:gd name="connsiteY48" fmla="*/ 0 h 45719"/>
                <a:gd name="connsiteX49" fmla="*/ 717640 w 1613535"/>
                <a:gd name="connsiteY49" fmla="*/ 0 h 45719"/>
                <a:gd name="connsiteX50" fmla="*/ 717640 w 1613535"/>
                <a:gd name="connsiteY50" fmla="*/ 45719 h 45719"/>
                <a:gd name="connsiteX51" fmla="*/ 671921 w 1613535"/>
                <a:gd name="connsiteY51" fmla="*/ 45719 h 45719"/>
                <a:gd name="connsiteX52" fmla="*/ 597263 w 1613535"/>
                <a:gd name="connsiteY52" fmla="*/ 0 h 45719"/>
                <a:gd name="connsiteX53" fmla="*/ 642982 w 1613535"/>
                <a:gd name="connsiteY53" fmla="*/ 0 h 45719"/>
                <a:gd name="connsiteX54" fmla="*/ 642982 w 1613535"/>
                <a:gd name="connsiteY54" fmla="*/ 45719 h 45719"/>
                <a:gd name="connsiteX55" fmla="*/ 597263 w 1613535"/>
                <a:gd name="connsiteY55" fmla="*/ 45719 h 45719"/>
                <a:gd name="connsiteX56" fmla="*/ 522605 w 1613535"/>
                <a:gd name="connsiteY56" fmla="*/ 0 h 45719"/>
                <a:gd name="connsiteX57" fmla="*/ 568324 w 1613535"/>
                <a:gd name="connsiteY57" fmla="*/ 0 h 45719"/>
                <a:gd name="connsiteX58" fmla="*/ 568324 w 1613535"/>
                <a:gd name="connsiteY58" fmla="*/ 45719 h 45719"/>
                <a:gd name="connsiteX59" fmla="*/ 522605 w 1613535"/>
                <a:gd name="connsiteY59" fmla="*/ 45719 h 45719"/>
                <a:gd name="connsiteX60" fmla="*/ 447948 w 1613535"/>
                <a:gd name="connsiteY60" fmla="*/ 0 h 45719"/>
                <a:gd name="connsiteX61" fmla="*/ 493667 w 1613535"/>
                <a:gd name="connsiteY61" fmla="*/ 0 h 45719"/>
                <a:gd name="connsiteX62" fmla="*/ 493667 w 1613535"/>
                <a:gd name="connsiteY62" fmla="*/ 45719 h 45719"/>
                <a:gd name="connsiteX63" fmla="*/ 447948 w 1613535"/>
                <a:gd name="connsiteY63" fmla="*/ 45719 h 45719"/>
                <a:gd name="connsiteX64" fmla="*/ 373290 w 1613535"/>
                <a:gd name="connsiteY64" fmla="*/ 0 h 45719"/>
                <a:gd name="connsiteX65" fmla="*/ 419009 w 1613535"/>
                <a:gd name="connsiteY65" fmla="*/ 0 h 45719"/>
                <a:gd name="connsiteX66" fmla="*/ 419009 w 1613535"/>
                <a:gd name="connsiteY66" fmla="*/ 45719 h 45719"/>
                <a:gd name="connsiteX67" fmla="*/ 373290 w 1613535"/>
                <a:gd name="connsiteY67" fmla="*/ 45719 h 45719"/>
                <a:gd name="connsiteX68" fmla="*/ 298632 w 1613535"/>
                <a:gd name="connsiteY68" fmla="*/ 0 h 45719"/>
                <a:gd name="connsiteX69" fmla="*/ 344351 w 1613535"/>
                <a:gd name="connsiteY69" fmla="*/ 0 h 45719"/>
                <a:gd name="connsiteX70" fmla="*/ 344351 w 1613535"/>
                <a:gd name="connsiteY70" fmla="*/ 45719 h 45719"/>
                <a:gd name="connsiteX71" fmla="*/ 298632 w 1613535"/>
                <a:gd name="connsiteY71" fmla="*/ 45719 h 45719"/>
                <a:gd name="connsiteX72" fmla="*/ 223974 w 1613535"/>
                <a:gd name="connsiteY72" fmla="*/ 0 h 45719"/>
                <a:gd name="connsiteX73" fmla="*/ 269693 w 1613535"/>
                <a:gd name="connsiteY73" fmla="*/ 0 h 45719"/>
                <a:gd name="connsiteX74" fmla="*/ 269693 w 1613535"/>
                <a:gd name="connsiteY74" fmla="*/ 45719 h 45719"/>
                <a:gd name="connsiteX75" fmla="*/ 223974 w 1613535"/>
                <a:gd name="connsiteY75" fmla="*/ 45719 h 45719"/>
                <a:gd name="connsiteX76" fmla="*/ 149316 w 1613535"/>
                <a:gd name="connsiteY76" fmla="*/ 0 h 45719"/>
                <a:gd name="connsiteX77" fmla="*/ 195035 w 1613535"/>
                <a:gd name="connsiteY77" fmla="*/ 0 h 45719"/>
                <a:gd name="connsiteX78" fmla="*/ 195035 w 1613535"/>
                <a:gd name="connsiteY78" fmla="*/ 45719 h 45719"/>
                <a:gd name="connsiteX79" fmla="*/ 149316 w 1613535"/>
                <a:gd name="connsiteY79" fmla="*/ 45719 h 45719"/>
                <a:gd name="connsiteX80" fmla="*/ 74658 w 1613535"/>
                <a:gd name="connsiteY80" fmla="*/ 0 h 45719"/>
                <a:gd name="connsiteX81" fmla="*/ 120377 w 1613535"/>
                <a:gd name="connsiteY81" fmla="*/ 0 h 45719"/>
                <a:gd name="connsiteX82" fmla="*/ 120377 w 1613535"/>
                <a:gd name="connsiteY82" fmla="*/ 45719 h 45719"/>
                <a:gd name="connsiteX83" fmla="*/ 74658 w 1613535"/>
                <a:gd name="connsiteY83" fmla="*/ 45719 h 45719"/>
                <a:gd name="connsiteX84" fmla="*/ 0 w 1613535"/>
                <a:gd name="connsiteY84" fmla="*/ 0 h 45719"/>
                <a:gd name="connsiteX85" fmla="*/ 45719 w 1613535"/>
                <a:gd name="connsiteY85" fmla="*/ 0 h 45719"/>
                <a:gd name="connsiteX86" fmla="*/ 45719 w 1613535"/>
                <a:gd name="connsiteY86" fmla="*/ 45719 h 45719"/>
                <a:gd name="connsiteX87" fmla="*/ 0 w 1613535"/>
                <a:gd name="connsiteY87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13535" h="45719">
                  <a:moveTo>
                    <a:pt x="1567816" y="0"/>
                  </a:moveTo>
                  <a:lnTo>
                    <a:pt x="1613535" y="0"/>
                  </a:lnTo>
                  <a:lnTo>
                    <a:pt x="1613535" y="45719"/>
                  </a:lnTo>
                  <a:lnTo>
                    <a:pt x="1567816" y="45719"/>
                  </a:lnTo>
                  <a:close/>
                  <a:moveTo>
                    <a:pt x="1493158" y="0"/>
                  </a:moveTo>
                  <a:lnTo>
                    <a:pt x="1538877" y="0"/>
                  </a:lnTo>
                  <a:lnTo>
                    <a:pt x="1538877" y="45719"/>
                  </a:lnTo>
                  <a:lnTo>
                    <a:pt x="1493158" y="45719"/>
                  </a:lnTo>
                  <a:close/>
                  <a:moveTo>
                    <a:pt x="1418500" y="0"/>
                  </a:moveTo>
                  <a:lnTo>
                    <a:pt x="1464219" y="0"/>
                  </a:lnTo>
                  <a:lnTo>
                    <a:pt x="1464219" y="45719"/>
                  </a:lnTo>
                  <a:lnTo>
                    <a:pt x="1418500" y="45719"/>
                  </a:lnTo>
                  <a:close/>
                  <a:moveTo>
                    <a:pt x="1343843" y="0"/>
                  </a:moveTo>
                  <a:lnTo>
                    <a:pt x="1389562" y="0"/>
                  </a:lnTo>
                  <a:lnTo>
                    <a:pt x="1389562" y="45719"/>
                  </a:lnTo>
                  <a:lnTo>
                    <a:pt x="1343843" y="45719"/>
                  </a:lnTo>
                  <a:close/>
                  <a:moveTo>
                    <a:pt x="1269184" y="0"/>
                  </a:moveTo>
                  <a:lnTo>
                    <a:pt x="1314903" y="0"/>
                  </a:lnTo>
                  <a:lnTo>
                    <a:pt x="1314903" y="45719"/>
                  </a:lnTo>
                  <a:lnTo>
                    <a:pt x="1269184" y="45719"/>
                  </a:lnTo>
                  <a:close/>
                  <a:moveTo>
                    <a:pt x="1194526" y="0"/>
                  </a:moveTo>
                  <a:lnTo>
                    <a:pt x="1240245" y="0"/>
                  </a:lnTo>
                  <a:lnTo>
                    <a:pt x="1240245" y="45719"/>
                  </a:lnTo>
                  <a:lnTo>
                    <a:pt x="1194526" y="45719"/>
                  </a:lnTo>
                  <a:close/>
                  <a:moveTo>
                    <a:pt x="1119869" y="0"/>
                  </a:moveTo>
                  <a:lnTo>
                    <a:pt x="1165588" y="0"/>
                  </a:lnTo>
                  <a:lnTo>
                    <a:pt x="1165588" y="45719"/>
                  </a:lnTo>
                  <a:lnTo>
                    <a:pt x="1119869" y="45719"/>
                  </a:lnTo>
                  <a:close/>
                  <a:moveTo>
                    <a:pt x="1045211" y="0"/>
                  </a:moveTo>
                  <a:lnTo>
                    <a:pt x="1090930" y="0"/>
                  </a:lnTo>
                  <a:lnTo>
                    <a:pt x="1090930" y="45719"/>
                  </a:lnTo>
                  <a:lnTo>
                    <a:pt x="1045211" y="45719"/>
                  </a:lnTo>
                  <a:close/>
                  <a:moveTo>
                    <a:pt x="970553" y="0"/>
                  </a:moveTo>
                  <a:lnTo>
                    <a:pt x="1016272" y="0"/>
                  </a:lnTo>
                  <a:lnTo>
                    <a:pt x="1016272" y="45719"/>
                  </a:lnTo>
                  <a:lnTo>
                    <a:pt x="970553" y="45719"/>
                  </a:lnTo>
                  <a:close/>
                  <a:moveTo>
                    <a:pt x="895895" y="0"/>
                  </a:moveTo>
                  <a:lnTo>
                    <a:pt x="941614" y="0"/>
                  </a:lnTo>
                  <a:lnTo>
                    <a:pt x="941614" y="45719"/>
                  </a:lnTo>
                  <a:lnTo>
                    <a:pt x="895895" y="45719"/>
                  </a:lnTo>
                  <a:close/>
                  <a:moveTo>
                    <a:pt x="821237" y="0"/>
                  </a:moveTo>
                  <a:lnTo>
                    <a:pt x="866956" y="0"/>
                  </a:lnTo>
                  <a:lnTo>
                    <a:pt x="866956" y="45719"/>
                  </a:lnTo>
                  <a:lnTo>
                    <a:pt x="821237" y="45719"/>
                  </a:lnTo>
                  <a:close/>
                  <a:moveTo>
                    <a:pt x="746579" y="0"/>
                  </a:moveTo>
                  <a:lnTo>
                    <a:pt x="792298" y="0"/>
                  </a:lnTo>
                  <a:lnTo>
                    <a:pt x="792298" y="45719"/>
                  </a:lnTo>
                  <a:lnTo>
                    <a:pt x="746579" y="45719"/>
                  </a:lnTo>
                  <a:close/>
                  <a:moveTo>
                    <a:pt x="671921" y="0"/>
                  </a:moveTo>
                  <a:lnTo>
                    <a:pt x="717640" y="0"/>
                  </a:lnTo>
                  <a:lnTo>
                    <a:pt x="717640" y="45719"/>
                  </a:lnTo>
                  <a:lnTo>
                    <a:pt x="671921" y="45719"/>
                  </a:lnTo>
                  <a:close/>
                  <a:moveTo>
                    <a:pt x="597263" y="0"/>
                  </a:moveTo>
                  <a:lnTo>
                    <a:pt x="642982" y="0"/>
                  </a:lnTo>
                  <a:lnTo>
                    <a:pt x="642982" y="45719"/>
                  </a:lnTo>
                  <a:lnTo>
                    <a:pt x="597263" y="45719"/>
                  </a:lnTo>
                  <a:close/>
                  <a:moveTo>
                    <a:pt x="522605" y="0"/>
                  </a:moveTo>
                  <a:lnTo>
                    <a:pt x="568324" y="0"/>
                  </a:lnTo>
                  <a:lnTo>
                    <a:pt x="568324" y="45719"/>
                  </a:lnTo>
                  <a:lnTo>
                    <a:pt x="522605" y="45719"/>
                  </a:lnTo>
                  <a:close/>
                  <a:moveTo>
                    <a:pt x="447948" y="0"/>
                  </a:moveTo>
                  <a:lnTo>
                    <a:pt x="493667" y="0"/>
                  </a:lnTo>
                  <a:lnTo>
                    <a:pt x="493667" y="45719"/>
                  </a:lnTo>
                  <a:lnTo>
                    <a:pt x="447948" y="45719"/>
                  </a:lnTo>
                  <a:close/>
                  <a:moveTo>
                    <a:pt x="373290" y="0"/>
                  </a:moveTo>
                  <a:lnTo>
                    <a:pt x="419009" y="0"/>
                  </a:lnTo>
                  <a:lnTo>
                    <a:pt x="419009" y="45719"/>
                  </a:lnTo>
                  <a:lnTo>
                    <a:pt x="373290" y="45719"/>
                  </a:lnTo>
                  <a:close/>
                  <a:moveTo>
                    <a:pt x="298632" y="0"/>
                  </a:moveTo>
                  <a:lnTo>
                    <a:pt x="344351" y="0"/>
                  </a:lnTo>
                  <a:lnTo>
                    <a:pt x="344351" y="45719"/>
                  </a:lnTo>
                  <a:lnTo>
                    <a:pt x="298632" y="45719"/>
                  </a:lnTo>
                  <a:close/>
                  <a:moveTo>
                    <a:pt x="223974" y="0"/>
                  </a:moveTo>
                  <a:lnTo>
                    <a:pt x="269693" y="0"/>
                  </a:lnTo>
                  <a:lnTo>
                    <a:pt x="269693" y="45719"/>
                  </a:lnTo>
                  <a:lnTo>
                    <a:pt x="223974" y="45719"/>
                  </a:lnTo>
                  <a:close/>
                  <a:moveTo>
                    <a:pt x="149316" y="0"/>
                  </a:moveTo>
                  <a:lnTo>
                    <a:pt x="195035" y="0"/>
                  </a:lnTo>
                  <a:lnTo>
                    <a:pt x="195035" y="45719"/>
                  </a:lnTo>
                  <a:lnTo>
                    <a:pt x="149316" y="45719"/>
                  </a:lnTo>
                  <a:close/>
                  <a:moveTo>
                    <a:pt x="74658" y="0"/>
                  </a:moveTo>
                  <a:lnTo>
                    <a:pt x="120377" y="0"/>
                  </a:lnTo>
                  <a:lnTo>
                    <a:pt x="120377" y="45719"/>
                  </a:lnTo>
                  <a:lnTo>
                    <a:pt x="74658" y="45719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35CF7E">
                    <a:alpha val="0"/>
                  </a:srgbClr>
                </a:gs>
                <a:gs pos="59000">
                  <a:srgbClr val="35CF7E">
                    <a:alpha val="70000"/>
                  </a:srgbClr>
                </a:gs>
                <a:gs pos="100000">
                  <a:srgbClr val="35CF7E">
                    <a:alpha val="69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039138" y="256054"/>
            <a:ext cx="814300" cy="67008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9301075" y="256054"/>
            <a:ext cx="814300" cy="6700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404374" y="70441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模块二：农遗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>
                        <a:lumMod val="20000"/>
                        <a:lumOff val="80000"/>
                      </a:srgbClr>
                    </a:gs>
                    <a:gs pos="100000">
                      <a:srgbClr val="FFDD7D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工具箱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>
                      <a:lumMod val="20000"/>
                      <a:lumOff val="80000"/>
                    </a:srgbClr>
                  </a:gs>
                  <a:gs pos="100000">
                    <a:srgbClr val="FFDD7D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9480" y="13216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FFE725"/>
                    </a:gs>
                    <a:gs pos="70000">
                      <a:srgbClr val="FFC00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74824" y="132164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项目内容</a:t>
            </a:r>
            <a:endParaRPr kumimoji="0" lang="zh-CN" altLang="en-US" sz="1600" b="1" i="0" u="none" strike="noStrike" kern="1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DIAGRAM_VIRTUALLY_FRAME" val="{&quot;height&quot;:211.21519685039365,&quot;left&quot;:1.0062204724410548,&quot;top&quot;:329.65,&quot;width&quot;:960}"/>
</p:tagLst>
</file>

<file path=ppt/tags/tag282.xml><?xml version="1.0" encoding="utf-8"?>
<p:tagLst xmlns:p="http://schemas.openxmlformats.org/presentationml/2006/main">
  <p:tag name="KSO_WM_DIAGRAM_VIRTUALLY_FRAME" val="{&quot;height&quot;:262.726062992126,&quot;left&quot;:43.31283464566927,&quot;top&quot;:159.56653543307087,&quot;width&quot;:510.5611190724252}"/>
</p:tagLst>
</file>

<file path=ppt/tags/tag283.xml><?xml version="1.0" encoding="utf-8"?>
<p:tagLst xmlns:p="http://schemas.openxmlformats.org/presentationml/2006/main">
  <p:tag name="ISLIDE.ICON" val="#178579;"/>
</p:tagLst>
</file>

<file path=ppt/tags/tag284.xml><?xml version="1.0" encoding="utf-8"?>
<p:tagLst xmlns:p="http://schemas.openxmlformats.org/presentationml/2006/main">
  <p:tag name="ISLIDE.ICON" val="#178579;"/>
</p:tagLst>
</file>

<file path=ppt/tags/tag285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86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87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88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89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91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92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93.xml><?xml version="1.0" encoding="utf-8"?>
<p:tagLst xmlns:p="http://schemas.openxmlformats.org/presentationml/2006/main">
  <p:tag name="KSO_WM_DIAGRAM_VIRTUALLY_FRAME" val="{&quot;height&quot;:262.726062992126,&quot;left&quot;:43.31283464566927,&quot;top&quot;:159.56653543307087,&quot;width&quot;:510.5611190724252}"/>
</p:tagLst>
</file>

<file path=ppt/tags/tag294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95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96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97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98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299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01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02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03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04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05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06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07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08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09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11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12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13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14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15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16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17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18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19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21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22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23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24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25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26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27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28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29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31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32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33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34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35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36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37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38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39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41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42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43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44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45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46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47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48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49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51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52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53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54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55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56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57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58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59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61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62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63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64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65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66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67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68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69.xml><?xml version="1.0" encoding="utf-8"?>
<p:tagLst xmlns:p="http://schemas.openxmlformats.org/presentationml/2006/main">
  <p:tag name="KSO_WM_DIAGRAM_VIRTUALLY_FRAME" val="{&quot;height&quot;:429.24913385826767,&quot;left&quot;:-9.05,&quot;top&quot;:111.61606299212599,&quot;width&quot;:1051.4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DIAGRAM_VIRTUALLY_FRAME" val="{&quot;height&quot;:262.726062992126,&quot;left&quot;:43.31283464566927,&quot;top&quot;:159.56653543307087,&quot;width&quot;:510.5611190724252}"/>
</p:tagLst>
</file>

<file path=ppt/tags/tag371.xml><?xml version="1.0" encoding="utf-8"?>
<p:tagLst xmlns:p="http://schemas.openxmlformats.org/presentationml/2006/main">
  <p:tag name="ISLIDE.ICON" val="#178579;"/>
</p:tagLst>
</file>

<file path=ppt/tags/tag372.xml><?xml version="1.0" encoding="utf-8"?>
<p:tagLst xmlns:p="http://schemas.openxmlformats.org/presentationml/2006/main">
  <p:tag name="KSO_WM_DIAGRAM_VIRTUALLY_FRAME" val="{&quot;height&quot;:211.21519685039365,&quot;left&quot;:1.0062204724410548,&quot;top&quot;:329.65,&quot;width&quot;:960}"/>
</p:tagLst>
</file>

<file path=ppt/tags/tag373.xml><?xml version="1.0" encoding="utf-8"?>
<p:tagLst xmlns:p="http://schemas.openxmlformats.org/presentationml/2006/main">
  <p:tag name="KSO_WM_DIAGRAM_VIRTUALLY_FRAME" val="{&quot;height&quot;:262.726062992126,&quot;left&quot;:43.31283464566927,&quot;top&quot;:159.56653543307087,&quot;width&quot;:510.5611190724252}"/>
</p:tagLst>
</file>

<file path=ppt/tags/tag374.xml><?xml version="1.0" encoding="utf-8"?>
<p:tagLst xmlns:p="http://schemas.openxmlformats.org/presentationml/2006/main">
  <p:tag name="KSO_WM_DIAGRAM_VIRTUALLY_FRAME" val="{&quot;height&quot;:262.726062992126,&quot;left&quot;:43.31283464566927,&quot;top&quot;:159.56653543307087,&quot;width&quot;:510.5611190724252}"/>
</p:tagLst>
</file>

<file path=ppt/tags/tag375.xml><?xml version="1.0" encoding="utf-8"?>
<p:tagLst xmlns:p="http://schemas.openxmlformats.org/presentationml/2006/main">
  <p:tag name="KSO_WM_DIAGRAM_VIRTUALLY_FRAME" val="{&quot;height&quot;:262.726062992126,&quot;left&quot;:43.31283464566927,&quot;top&quot;:159.56653543307087,&quot;width&quot;:510.5611190724252}"/>
</p:tagLst>
</file>

<file path=ppt/tags/tag376.xml><?xml version="1.0" encoding="utf-8"?>
<p:tagLst xmlns:p="http://schemas.openxmlformats.org/presentationml/2006/main">
  <p:tag name="KSO_WM_DIAGRAM_VIRTUALLY_FRAME" val="{&quot;height&quot;:262.726062992126,&quot;left&quot;:43.31283464566927,&quot;top&quot;:159.56653543307087,&quot;width&quot;:510.5611190724252}"/>
</p:tagLst>
</file>

<file path=ppt/tags/tag377.xml><?xml version="1.0" encoding="utf-8"?>
<p:tagLst xmlns:p="http://schemas.openxmlformats.org/presentationml/2006/main">
  <p:tag name="KSO_WM_DIAGRAM_VIRTUALLY_FRAME" val="{&quot;height&quot;:211.21519685039365,&quot;left&quot;:1.0062204724410548,&quot;top&quot;:329.65,&quot;width&quot;:960}"/>
</p:tagLst>
</file>

<file path=ppt/tags/tag378.xml><?xml version="1.0" encoding="utf-8"?>
<p:tagLst xmlns:p="http://schemas.openxmlformats.org/presentationml/2006/main">
  <p:tag name="KSO_WM_DIAGRAM_VIRTUALLY_FRAME" val="{&quot;height&quot;:211.21519685039365,&quot;left&quot;:1.0062204724410548,&quot;top&quot;:329.65,&quot;width&quot;:960}"/>
</p:tagLst>
</file>

<file path=ppt/tags/tag379.xml><?xml version="1.0" encoding="utf-8"?>
<p:tagLst xmlns:p="http://schemas.openxmlformats.org/presentationml/2006/main">
  <p:tag name="KSO_WM_DIAGRAM_VIRTUALLY_FRAME" val="{&quot;height&quot;:211.21519685039365,&quot;left&quot;:1.0062204724410548,&quot;top&quot;:329.65,&quot;width&quot;:960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8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82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83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84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85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86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87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88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89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91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92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93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94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95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96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97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98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399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401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402.xml><?xml version="1.0" encoding="utf-8"?>
<p:tagLst xmlns:p="http://schemas.openxmlformats.org/presentationml/2006/main">
  <p:tag name="KSO_WM_DIAGRAM_VIRTUALLY_FRAME" val="{&quot;height&quot;:328.9,&quot;left&quot;:460.65,&quot;top&quot;:70.05,&quot;width&quot;:486.25}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UNIT_PLACING_PICTURE_USER_VIEWPORT" val="{&quot;height&quot;:3155,&quot;width&quot;:5627}"/>
</p:tagLst>
</file>

<file path=ppt/tags/tag422.xml><?xml version="1.0" encoding="utf-8"?>
<p:tagLst xmlns:p="http://schemas.openxmlformats.org/presentationml/2006/main">
  <p:tag name="KSO_WM_UNIT_PLACING_PICTURE_USER_VIEWPORT" val="{&quot;height&quot;:3155,&quot;width&quot;:5627}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DIAGRAM_VIRTUALLY_FRAME" val="{&quot;height&quot;:354.64338582677163,&quot;left&quot;:9.880551181102362,&quot;top&quot;:146.65110236220474,&quot;width&quot;:941.0080314960629}"/>
</p:tagLst>
</file>

<file path=ppt/tags/tag425.xml><?xml version="1.0" encoding="utf-8"?>
<p:tagLst xmlns:p="http://schemas.openxmlformats.org/presentationml/2006/main">
  <p:tag name="COMMONDATA" val="eyJoZGlkIjoiMDBlZTMzNzIzMWNmNjU3NTdkZjgwMjE4MmI0ZjhiYzMifQ=="/>
  <p:tag name="resource_record_key" val="{&quot;12&quot;:[25102789,25004387]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F7567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F7567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F7567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F7567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3325</Words>
  <Application>WPS 演示</Application>
  <PresentationFormat>宽屏</PresentationFormat>
  <Paragraphs>535</Paragraphs>
  <Slides>16</Slides>
  <Notes>14</Notes>
  <HiddenSlides>0</HiddenSlides>
  <MMClips>3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16</vt:i4>
      </vt:variant>
    </vt:vector>
  </HeadingPairs>
  <TitlesOfParts>
    <vt:vector size="46" baseType="lpstr">
      <vt:lpstr>Arial</vt:lpstr>
      <vt:lpstr>宋体</vt:lpstr>
      <vt:lpstr>Wingdings</vt:lpstr>
      <vt:lpstr>Wingdings</vt:lpstr>
      <vt:lpstr>微软雅黑</vt:lpstr>
      <vt:lpstr>汉仪海纹体简</vt:lpstr>
      <vt:lpstr>Segoe Print</vt:lpstr>
      <vt:lpstr>汉仪综艺体简</vt:lpstr>
      <vt:lpstr>等线</vt:lpstr>
      <vt:lpstr>思源宋体 CN Heavy</vt:lpstr>
      <vt:lpstr>阿里巴巴普惠体 B</vt:lpstr>
      <vt:lpstr>Roboto Regular</vt:lpstr>
      <vt:lpstr>思源黑体 CN Regular</vt:lpstr>
      <vt:lpstr>Arial</vt:lpstr>
      <vt:lpstr>Times New Roman</vt:lpstr>
      <vt:lpstr>Lantinghei SC Extralight</vt:lpstr>
      <vt:lpstr>千图雪花体</vt:lpstr>
      <vt:lpstr>Aharoni</vt:lpstr>
      <vt:lpstr>Arial Unicode MS</vt:lpstr>
      <vt:lpstr>Wide Latin</vt:lpstr>
      <vt:lpstr>汉仪行楷简</vt:lpstr>
      <vt:lpstr>等线 Light</vt:lpstr>
      <vt:lpstr>Calibri</vt:lpstr>
      <vt:lpstr>黑体</vt:lpstr>
      <vt:lpstr>1_WPS</vt:lpstr>
      <vt:lpstr>2_WPS</vt:lpstr>
      <vt:lpstr>6_WPS</vt:lpstr>
      <vt:lpstr>4_WPS</vt:lpstr>
      <vt:lpstr>1_Office 主题​​</vt:lpstr>
      <vt:lpstr>3_WPS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rain</dc:creator>
  <cp:lastModifiedBy>花黎欧尼酱</cp:lastModifiedBy>
  <cp:revision>104</cp:revision>
  <dcterms:created xsi:type="dcterms:W3CDTF">2023-08-09T12:44:00Z</dcterms:created>
  <dcterms:modified xsi:type="dcterms:W3CDTF">2025-10-09T12:35:19Z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06D73541A90F46A6AFDAD7EB969F6E27_13</vt:lpwstr>
  </property>
  <property fmtid="{D5CDD505-2E9C-101B-9397-08002B2CF9AE}" pid="3" name="KSOProductBuildVer">
    <vt:lpwstr>2052-12.1.0.22529</vt:lpwstr>
  </property>
</Properties>
</file>